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theme/theme9.xml" ContentType="application/vnd.openxmlformats-officedocument.theme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8" r:id="rId2"/>
    <p:sldMasterId id="2147483702" r:id="rId3"/>
    <p:sldMasterId id="2147483716" r:id="rId4"/>
    <p:sldMasterId id="2147483730" r:id="rId5"/>
    <p:sldMasterId id="2147483744" r:id="rId6"/>
    <p:sldMasterId id="2147483758" r:id="rId7"/>
    <p:sldMasterId id="2147483772" r:id="rId8"/>
    <p:sldMasterId id="2147483814" r:id="rId9"/>
    <p:sldMasterId id="2147483830" r:id="rId10"/>
  </p:sldMasterIdLst>
  <p:notesMasterIdLst>
    <p:notesMasterId r:id="rId12"/>
  </p:notesMasterIdLst>
  <p:sldIdLst>
    <p:sldId id="339" r:id="rId11"/>
  </p:sldIdLst>
  <p:sldSz cx="6858000" cy="9144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9A242C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06" autoAdjust="0"/>
  </p:normalViewPr>
  <p:slideViewPr>
    <p:cSldViewPr>
      <p:cViewPr varScale="1">
        <p:scale>
          <a:sx n="62" d="100"/>
          <a:sy n="62" d="100"/>
        </p:scale>
        <p:origin x="2262" y="4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664D805-1936-47CF-BE90-52AB01F8AD21}" type="datetimeFigureOut">
              <a:rPr lang="ja-JP" altLang="en-US"/>
              <a:pPr>
                <a:defRPr/>
              </a:pPr>
              <a:t>2014/2/12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CA99CAF-30D7-44C9-96E0-BC2BFF685A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3182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35171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E3590E-E151-42BF-93B1-90A694C31720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936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tan_bkgd_fpr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896938"/>
            <a:ext cx="5143500" cy="737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1676400" cy="819150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714500" y="0"/>
            <a:ext cx="5143500" cy="825500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896938"/>
            <a:ext cx="1674813" cy="7366000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  <p:pic>
        <p:nvPicPr>
          <p:cNvPr id="9" name="Picture 32" descr="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239713"/>
            <a:ext cx="13366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" descr="primary_lockup_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4363" y="214313"/>
            <a:ext cx="28146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lilly_4c_blk_tag_4i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0875" y="8482013"/>
            <a:ext cx="996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13337" y="3541190"/>
            <a:ext cx="4192190" cy="7916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13335" y="4561424"/>
            <a:ext cx="3452813" cy="1071033"/>
          </a:xfrm>
        </p:spPr>
        <p:txBody>
          <a:bodyPr/>
          <a:lstStyle>
            <a:lvl1pPr marL="0" indent="0">
              <a:buFont typeface="Wingdings" pitchFamily="32" charset="2"/>
              <a:buNone/>
              <a:defRPr>
                <a:solidFill>
                  <a:srgbClr val="66656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912938" y="7761288"/>
            <a:ext cx="1781175" cy="487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666565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9A111F9-8F07-49F3-87E3-66114A6D22C3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EF038-B56E-41DE-A10A-6F2B0F11A95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DCC34D4A-B831-4E46-AE73-2F5B7A00C9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ECF2AF7D-F662-40AF-BC48-8E5DF70B6A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29173"/>
            <a:ext cx="1543050" cy="7040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29173"/>
            <a:ext cx="4514850" cy="7040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70035FD4-CF21-4CAC-9B03-243E31C05B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" y="1219200"/>
            <a:ext cx="6629400" cy="6908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81EFEB78-37DB-413B-9B48-1125EEE5B412}" type="datetimeFigureOut">
              <a:rPr lang="ja-JP" altLang="en-US"/>
              <a:pPr>
                <a:defRPr/>
              </a:pPr>
              <a:t>2014/2/12</a:t>
            </a:fld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0B0E44A0-2DCE-4417-984D-F574BEA00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48615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430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615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B64F8E94-25F3-48AA-9705-997DC40B52D2}" type="datetimeFigureOut">
              <a:rPr lang="ja-JP" altLang="en-US"/>
              <a:pPr>
                <a:defRPr/>
              </a:pPr>
              <a:t>2014/2/12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086350" y="8534400"/>
            <a:ext cx="1428750" cy="609600"/>
          </a:xfrm>
        </p:spPr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CAD2852F-CDFC-4FC2-B994-AF478AEE26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1524000"/>
            <a:ext cx="685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8701088"/>
            <a:ext cx="685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4267200"/>
            <a:ext cx="685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4629150" y="7920038"/>
            <a:ext cx="2000250" cy="714375"/>
            <a:chOff x="3888" y="288"/>
            <a:chExt cx="1584" cy="334"/>
          </a:xfrm>
        </p:grpSpPr>
        <p:sp>
          <p:nvSpPr>
            <p:cNvPr id="7" name="Text Box 7"/>
            <p:cNvSpPr txBox="1">
              <a:spLocks noChangeArrowheads="1"/>
            </p:cNvSpPr>
            <p:nvPr userDrawn="1"/>
          </p:nvSpPr>
          <p:spPr bwMode="auto">
            <a:xfrm>
              <a:off x="3888" y="485"/>
              <a:ext cx="1584" cy="1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50000"/>
                </a:spcBef>
                <a:defRPr/>
              </a:pPr>
              <a:r>
                <a:rPr kumimoji="0" lang="ja-JP" altLang="en-US" sz="1000">
                  <a:solidFill>
                    <a:srgbClr val="000000"/>
                  </a:solidFill>
                  <a:latin typeface="HG丸ｺﾞｼｯｸM-PRO" pitchFamily="50" charset="-128"/>
                  <a:ea typeface="HG丸ｺﾞｼｯｸM-PRO" pitchFamily="50" charset="-128"/>
                </a:rPr>
                <a:t>リリーブランドをつくるのは私たちです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 userDrawn="1"/>
          </p:nvSpPr>
          <p:spPr bwMode="auto">
            <a:xfrm>
              <a:off x="3936" y="288"/>
              <a:ext cx="1488" cy="27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50000"/>
                </a:spcBef>
                <a:defRPr/>
              </a:pPr>
              <a:r>
                <a:rPr kumimoji="0" lang="en-US" altLang="ja-JP" sz="2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Live the Lilly Brand</a:t>
              </a:r>
              <a:endParaRPr kumimoji="0" lang="en-US" sz="2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endParaRPr>
            </a:p>
          </p:txBody>
        </p:sp>
      </p:grpSp>
      <p:pic>
        <p:nvPicPr>
          <p:cNvPr id="9" name="Picture 9" descr="Thread_A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0775" y="5113338"/>
            <a:ext cx="349567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9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2" y="1924051"/>
            <a:ext cx="5258991" cy="1936749"/>
          </a:xfrm>
        </p:spPr>
        <p:txBody>
          <a:bodyPr lIns="0" tIns="0" rIns="0" bIns="0" anchor="t"/>
          <a:lstStyle>
            <a:lvl1pPr>
              <a:lnSpc>
                <a:spcPct val="95000"/>
              </a:lnSpc>
              <a:defRPr sz="2400"/>
            </a:lvl1pPr>
          </a:lstStyle>
          <a:p>
            <a:r>
              <a:rPr lang="en-US"/>
              <a:t>マスタ タイトルの書式設定</a:t>
            </a:r>
          </a:p>
        </p:txBody>
      </p:sp>
      <p:sp>
        <p:nvSpPr>
          <p:cNvPr id="10" name="Rectangle 3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DB904B57-4169-4F10-AE0D-2E385DD090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38288_elhugl_ppt_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4267200"/>
            <a:ext cx="3886200" cy="2133600"/>
          </a:xfr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CC1C55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tan_bkgd_fpr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896938"/>
            <a:ext cx="5143500" cy="737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1676400" cy="819150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714500" y="0"/>
            <a:ext cx="5143500" cy="825500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896938"/>
            <a:ext cx="1674813" cy="7366000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  <p:pic>
        <p:nvPicPr>
          <p:cNvPr id="9" name="Picture 32" descr="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239713"/>
            <a:ext cx="13366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" descr="primary_lockup_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4363" y="214313"/>
            <a:ext cx="28146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lilly_4c_blk_tag_4i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0875" y="8482013"/>
            <a:ext cx="996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13337" y="3541190"/>
            <a:ext cx="4192190" cy="7916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13335" y="4561424"/>
            <a:ext cx="3452813" cy="1071033"/>
          </a:xfrm>
        </p:spPr>
        <p:txBody>
          <a:bodyPr/>
          <a:lstStyle>
            <a:lvl1pPr marL="0" indent="0">
              <a:buFont typeface="Wingdings" pitchFamily="32" charset="2"/>
              <a:buNone/>
              <a:defRPr>
                <a:solidFill>
                  <a:srgbClr val="66656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912938" y="7761288"/>
            <a:ext cx="1781175" cy="487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666565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AD9DE0D-2FCE-4616-B9B5-7BB941A5FAB7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F306D-DFDC-4E41-8BE7-37A87F1CBEE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73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5FB0C-B7B9-4137-A5B6-87F8E6F992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29173"/>
            <a:ext cx="1543050" cy="7040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29173"/>
            <a:ext cx="4514850" cy="7040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87194-91F9-484C-9BB6-DA778E212B4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95387-B419-40C8-B719-2331D8952D8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4F16F-C194-4E9F-A963-0D4F720ABB4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FEA22-A3F9-423E-A132-7EB56695E35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F86D2-2C3B-423A-ACC6-644805D50CB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B798B-98D6-41C5-BBA7-DAC09AA6DE8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0695E-438D-4E72-BAB6-24830172EE6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D8B69-6322-4E6C-BD60-B2CA4638D3E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29173"/>
            <a:ext cx="1543050" cy="7040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29173"/>
            <a:ext cx="4514850" cy="7040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ACF9F-8B25-4F43-AAD2-52986030479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" y="1219200"/>
            <a:ext cx="6629400" cy="6908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07CFBA2-64F4-4573-AC6B-9DB1D3871B32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9B2E6-42E6-49D1-B5D7-AAB991D7ACE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48615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430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615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01B6CDE-D0EF-4C9B-B225-07EC609B85B4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086350" y="8534400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0858C-D325-4A07-B22C-770EFED646D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" y="1219200"/>
            <a:ext cx="6629400" cy="6908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8480B84-F2DC-4477-8CA4-ACC382A5F070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C0A70-684B-4ACE-95F8-B814B741E9E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48615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430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615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AEEB0F8-19D6-4544-957B-0207E2EB22B5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086350" y="8534400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214D6-1436-4499-B685-ADE60E5F141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tan_bkgd_fpr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896938"/>
            <a:ext cx="5143500" cy="737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1676400" cy="819150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714500" y="0"/>
            <a:ext cx="5143500" cy="825500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896938"/>
            <a:ext cx="1674813" cy="7366000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  <p:pic>
        <p:nvPicPr>
          <p:cNvPr id="9" name="Picture 32" descr="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239713"/>
            <a:ext cx="13366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" descr="primary_lockup_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4363" y="214313"/>
            <a:ext cx="28146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lilly_4c_blk_tag_4i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0875" y="8482013"/>
            <a:ext cx="996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13337" y="3541190"/>
            <a:ext cx="4192190" cy="7916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13335" y="4561424"/>
            <a:ext cx="3452813" cy="1071033"/>
          </a:xfrm>
        </p:spPr>
        <p:txBody>
          <a:bodyPr/>
          <a:lstStyle>
            <a:lvl1pPr marL="0" indent="0">
              <a:buFont typeface="Wingdings" pitchFamily="32" charset="2"/>
              <a:buNone/>
              <a:defRPr>
                <a:solidFill>
                  <a:srgbClr val="66656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912938" y="7761288"/>
            <a:ext cx="1781175" cy="487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666565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36E9A16-0B62-45D0-B1F3-D216F413FC16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F08CA-3731-4BF2-8683-ED55E344081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73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1277C-A381-4B28-A72E-3B3FCE9211D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62A11-1FFF-4446-B15B-F8EC330906D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670AA-9CE8-4553-A218-7168704E0FF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10321-2891-484F-A443-40C33C0BE81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64492-59DE-46CF-9CBC-C539347813A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5E43B-0766-461F-A48B-7469E49BB5A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A6796-4B4D-4792-A39E-EFA0BC58A65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B17EC-6F2D-43E0-A7F6-94158C7500F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A5753-22B2-4A32-A9A5-9784A085133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29173"/>
            <a:ext cx="1543050" cy="7040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29173"/>
            <a:ext cx="4514850" cy="7040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BDE08-3701-4BEA-8494-45D6CA12FB6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" y="1219200"/>
            <a:ext cx="6629400" cy="6908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7B6E553-8265-483E-9677-9D8F1BEAC2CE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69713-0969-44FD-A110-8AD938984CF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48615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430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615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EB3237A-FDEC-4593-81A9-5FAD2D24BEE2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086350" y="8534400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678EB-4768-46F9-A6C7-2901FFBEAA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tan_bkgd_fpr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896938"/>
            <a:ext cx="5143500" cy="737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1676400" cy="819150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714500" y="0"/>
            <a:ext cx="5143500" cy="825500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896938"/>
            <a:ext cx="1674813" cy="7366000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  <p:pic>
        <p:nvPicPr>
          <p:cNvPr id="9" name="Picture 32" descr="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239713"/>
            <a:ext cx="13366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" descr="primary_lockup_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4363" y="214313"/>
            <a:ext cx="28146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lilly_4c_blk_tag_4i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0875" y="8482013"/>
            <a:ext cx="996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13337" y="3541190"/>
            <a:ext cx="4192190" cy="7916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13335" y="4561424"/>
            <a:ext cx="3452813" cy="1071033"/>
          </a:xfrm>
        </p:spPr>
        <p:txBody>
          <a:bodyPr/>
          <a:lstStyle>
            <a:lvl1pPr marL="0" indent="0">
              <a:buFont typeface="Wingdings" pitchFamily="32" charset="2"/>
              <a:buNone/>
              <a:defRPr>
                <a:solidFill>
                  <a:srgbClr val="66656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912938" y="7761288"/>
            <a:ext cx="1781175" cy="487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666565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75200AE-1957-4001-AFFC-222F4DBE6C0A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E9950-D98A-42AF-888B-D7E4401951E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73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A98C-FF17-4AB3-A5D1-C84C70DDC09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73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D2F51-E3C0-4C2D-AF4C-7C125BEE68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418C3-4241-48DA-9ECB-B5EEB88939E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27EEC-E659-4248-BD60-19AF8A80DBD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923D9-4765-4201-8637-CC4D3F62BC4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F9C54-BCB4-4612-9ACC-5E12CFB3AC7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0B283-B1AA-4441-882C-82128797F1F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97536-04CE-4FAC-83D2-A9F8A909EBF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1D27A-827E-4B14-A5A0-763638C6C93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29173"/>
            <a:ext cx="1543050" cy="7040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29173"/>
            <a:ext cx="4514850" cy="7040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08A29-CB1C-4EF5-A1A4-4A97435CA05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" y="1219200"/>
            <a:ext cx="6629400" cy="6908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9B6203E-802F-46A2-B535-A4078262072E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0D92-1B21-4440-ABCB-B89BF763EA5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48615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430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615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3F5D6D8-7FEF-4E60-A6C5-24BB56E469F7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086350" y="8534400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2E4F9-D4C6-4C3F-988B-242FE42A652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5AE5B-93A6-402E-98A4-D1991A547F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tan_bkgd_fpr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896938"/>
            <a:ext cx="5143500" cy="737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1676400" cy="819150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714500" y="0"/>
            <a:ext cx="5143500" cy="825500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896938"/>
            <a:ext cx="1674813" cy="7366000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  <p:pic>
        <p:nvPicPr>
          <p:cNvPr id="9" name="Picture 32" descr="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239713"/>
            <a:ext cx="13366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" descr="primary_lockup_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4363" y="214313"/>
            <a:ext cx="28146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lilly_4c_blk_tag_4i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0875" y="8482013"/>
            <a:ext cx="996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13337" y="3541190"/>
            <a:ext cx="4192190" cy="7916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13335" y="4561424"/>
            <a:ext cx="3452813" cy="1071033"/>
          </a:xfrm>
        </p:spPr>
        <p:txBody>
          <a:bodyPr/>
          <a:lstStyle>
            <a:lvl1pPr marL="0" indent="0">
              <a:buFont typeface="Wingdings" pitchFamily="32" charset="2"/>
              <a:buNone/>
              <a:defRPr>
                <a:solidFill>
                  <a:srgbClr val="66656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912938" y="7761288"/>
            <a:ext cx="1781175" cy="487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666565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B32B4B1-7D90-479D-B6AD-816ED7DEFF89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B7F0F-1B58-42C9-946C-3EA1EA8AF66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73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92DA4-4FC2-4171-AFB3-65F8139EF74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0BB7F-45B8-4106-B9F8-3D4B535722B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92073-B9DA-4E7F-A093-DAAB9DF0877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1BD09-CBD7-4BD5-BB4C-9A526054A7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9937E-DD0F-4159-84E1-658E14F7BC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B3E99-5BDB-42C6-AAE5-298630C28C7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9927A-E97B-40EA-939D-B160F263D3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1948A-72FF-47DE-A130-5945939B8AF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E2CFE-C95E-4CC8-8E89-7FBCC9828DF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29173"/>
            <a:ext cx="1543050" cy="7040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29173"/>
            <a:ext cx="4514850" cy="7040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1A1F8-B4F1-48FC-B6AE-8B4614E17F4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" y="1219200"/>
            <a:ext cx="6629400" cy="6908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65DE1B7-4051-4B73-94F5-1A32713C3B9B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BB245-4ADF-4AE7-A800-A7C1709CFD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48615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430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615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E66E2B7-7E64-4CB9-AFF8-99A611849FA5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086350" y="8534400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6174-BE65-4D2E-9A9E-C6FBDAB00B1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tan_bkgd_fpr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896938"/>
            <a:ext cx="5143500" cy="737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1676400" cy="819150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714500" y="0"/>
            <a:ext cx="5143500" cy="825500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896938"/>
            <a:ext cx="1674813" cy="7366000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  <p:pic>
        <p:nvPicPr>
          <p:cNvPr id="9" name="Picture 32" descr="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239713"/>
            <a:ext cx="13366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" descr="primary_lockup_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4363" y="214313"/>
            <a:ext cx="28146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lilly_4c_blk_tag_4i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0875" y="8482013"/>
            <a:ext cx="996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13337" y="3541190"/>
            <a:ext cx="4192190" cy="7916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13335" y="4561424"/>
            <a:ext cx="3452813" cy="1071033"/>
          </a:xfrm>
        </p:spPr>
        <p:txBody>
          <a:bodyPr/>
          <a:lstStyle>
            <a:lvl1pPr marL="0" indent="0">
              <a:buFont typeface="Wingdings" pitchFamily="32" charset="2"/>
              <a:buNone/>
              <a:defRPr>
                <a:solidFill>
                  <a:srgbClr val="66656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912938" y="7761288"/>
            <a:ext cx="1781175" cy="487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666565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B3114A1-915A-45BE-808F-D773741C9521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D6845-453E-4BEE-965E-C92F510A4A4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73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9E68E-2751-41CA-B792-090DC65E59D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0CB92-4C33-4CE1-B631-E34A89A42E9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AC19A-9654-438D-90E9-CC72D990BB3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7ECBD-1D43-4352-9373-DCF01D2A5BD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3E058-DCA7-4BEC-B253-02CC56B8D4F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ACF2C-CBA3-469E-815F-F6B71A79C93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B3CB6-EF57-45D9-B622-5B00D7F2E69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92E20-113B-49F7-9F94-DCA52736D80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0855F-B330-446C-9EC7-213C0C68C44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29173"/>
            <a:ext cx="1543050" cy="7040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29173"/>
            <a:ext cx="4514850" cy="7040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DBE9F-EA92-4DE3-B94B-1D4CAABD108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" y="1219200"/>
            <a:ext cx="6629400" cy="6908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F2DE886-E5F1-4E51-BD87-C23F6525C718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B4A15-BDB6-442C-9187-EE143671466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48615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430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615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C6FB95D-3514-4BFC-BEAD-2D3EE62336C3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086350" y="8534400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8945-6779-47CB-9E2D-C3F1A06E9B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tan_bkgd_fpr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896938"/>
            <a:ext cx="5143500" cy="737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1676400" cy="819150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714500" y="0"/>
            <a:ext cx="5143500" cy="825500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896938"/>
            <a:ext cx="1674813" cy="7366000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  <p:pic>
        <p:nvPicPr>
          <p:cNvPr id="9" name="Picture 32" descr="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239713"/>
            <a:ext cx="13366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" descr="primary_lockup_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4363" y="214313"/>
            <a:ext cx="28146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lilly_4c_blk_tag_4i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0875" y="8482013"/>
            <a:ext cx="996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13337" y="3541190"/>
            <a:ext cx="4192190" cy="7916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13335" y="4561424"/>
            <a:ext cx="3452813" cy="1071033"/>
          </a:xfrm>
        </p:spPr>
        <p:txBody>
          <a:bodyPr/>
          <a:lstStyle>
            <a:lvl1pPr marL="0" indent="0">
              <a:buFont typeface="Wingdings" pitchFamily="32" charset="2"/>
              <a:buNone/>
              <a:defRPr>
                <a:solidFill>
                  <a:srgbClr val="66656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912938" y="7761288"/>
            <a:ext cx="1781175" cy="487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2F2B04A-3D2F-4A68-89A0-3C0610A6C376}" type="datetimeFigureOut">
              <a:rPr lang="ja-JP" altLang="en-US"/>
              <a:pPr>
                <a:defRPr/>
              </a:pPr>
              <a:t>2014/2/12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C7947CC6-ABDB-4EC7-A204-1FBC8B8E3C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73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FF952050-A650-48BA-BEA7-A6FFD498CA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47F09935-379A-4F89-AE18-CF75CCD2C7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9C6D-966F-4F1E-AF95-525485EBA94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71B02C53-C4C3-48F1-B576-3C6B9BDDD8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BB5B57CF-C901-4629-BCE3-E0EB5EAB0D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97C648C3-E835-4E4B-8D98-37ECEFEA0A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8D1B32ED-5A64-440B-AD3A-09F366825E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117CC5AF-D2A7-48B0-A968-58BA570BE4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FD1D7C61-BF7D-42B1-B851-5106BD4F64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29173"/>
            <a:ext cx="1543050" cy="7040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29173"/>
            <a:ext cx="4514850" cy="7040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31783BDE-6828-45CC-8E6D-17E9B59A46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" y="1219200"/>
            <a:ext cx="6629400" cy="6908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B8BEEC8-2D71-4A8D-832E-E72A19EC3F57}" type="datetimeFigureOut">
              <a:rPr lang="ja-JP" altLang="en-US"/>
              <a:pPr>
                <a:defRPr/>
              </a:pPr>
              <a:t>2014/2/12</a:t>
            </a:fld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DA5EEE9-E655-4828-BACD-6D17375F75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48615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430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615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06C8EFE-9A85-426E-842D-420AEBEFF4F1}" type="datetimeFigureOut">
              <a:rPr lang="ja-JP" altLang="en-US"/>
              <a:pPr>
                <a:defRPr/>
              </a:pPr>
              <a:t>2014/2/12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086350" y="8534400"/>
            <a:ext cx="1428750" cy="609600"/>
          </a:xfr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B525872C-FAA0-459C-8F08-42966BB5DA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tan_bkgd_fpr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896938"/>
            <a:ext cx="5143500" cy="737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1676400" cy="819150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714500" y="0"/>
            <a:ext cx="5143500" cy="825500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896938"/>
            <a:ext cx="1674813" cy="7366000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  <p:pic>
        <p:nvPicPr>
          <p:cNvPr id="9" name="Picture 32" descr="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239713"/>
            <a:ext cx="13366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" descr="primary_lockup_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4363" y="214313"/>
            <a:ext cx="28146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lilly_4c_blk_tag_4i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0875" y="8482013"/>
            <a:ext cx="996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13337" y="3541190"/>
            <a:ext cx="4192190" cy="7916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13335" y="4561424"/>
            <a:ext cx="3452813" cy="1071033"/>
          </a:xfrm>
        </p:spPr>
        <p:txBody>
          <a:bodyPr/>
          <a:lstStyle>
            <a:lvl1pPr marL="0" indent="0">
              <a:buFont typeface="Wingdings" pitchFamily="32" charset="2"/>
              <a:buNone/>
              <a:defRPr>
                <a:solidFill>
                  <a:srgbClr val="66656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912938" y="7761288"/>
            <a:ext cx="1781175" cy="487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666565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946112A-326F-4C53-BD00-511F81A9C1F1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E6B87-210F-4283-B17A-DE1A2258924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1043A-89D7-4684-994F-91657A3155B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73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F22C6-C471-42B6-A17B-4360B92A98F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CA6C-DEE6-4CE1-9B38-04B22B14B0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F723C-86CC-492C-B3D7-5149730EEDA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0A6BF-437C-45F2-927D-364A7679B33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E7E93-BECC-458E-BD07-9180BAB6008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1D6BF-AA31-4665-B5A4-BF6196DC997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2DDF5-6ECC-4174-B7E7-49D7461AC46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CC45F-D00D-45BB-84B9-DCBE40FE563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29173"/>
            <a:ext cx="1543050" cy="7040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29173"/>
            <a:ext cx="4514850" cy="7040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D0D04-C507-4583-A1C3-0F897FDFBF7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509B1-FF82-497A-8060-DA52D871B11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" y="1219200"/>
            <a:ext cx="6629400" cy="6908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4054963-641D-49B6-AF6F-BDE43943C84F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3512B-FB8E-405F-A75B-8DA46044C53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4300" y="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486150" y="1219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430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6150" y="4775200"/>
            <a:ext cx="32575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0E48DA5-E5DD-4850-99F9-B70D70DB53C2}" type="datetimeFigureOut">
              <a:rPr lang="ja-JP" altLang="en-US"/>
              <a:pPr>
                <a:defRPr/>
              </a:pPr>
              <a:t>2014/2/12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086350" y="8534400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3376D-0EC5-4035-BE77-99C81974441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tan_bkgd_fpr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896938"/>
            <a:ext cx="5143500" cy="737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1676400" cy="819150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r>
              <a:rPr kumimoji="0" lang="en-US" altLang="ja-JP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714500" y="0"/>
            <a:ext cx="5143500" cy="825500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r>
              <a:rPr kumimoji="0" lang="en-US" altLang="ja-JP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896938"/>
            <a:ext cx="1674813" cy="7366000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r>
              <a:rPr kumimoji="0" lang="en-US" altLang="ja-JP" sz="2400" b="1">
                <a:solidFill>
                  <a:srgbClr val="EBE6DC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  <a:defRPr/>
            </a:pPr>
            <a:r>
              <a:rPr kumimoji="0" lang="en-US" sz="700" b="1">
                <a:solidFill>
                  <a:srgbClr val="9F9F9F"/>
                </a:solidFill>
                <a:latin typeface="Times New Roman" pitchFamily="18" charset="0"/>
              </a:rPr>
              <a:t>Company Confidential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defRPr/>
            </a:pPr>
            <a:r>
              <a:rPr kumimoji="0" lang="en-US" sz="700" b="1">
                <a:solidFill>
                  <a:srgbClr val="9F9F9F"/>
                </a:solidFill>
                <a:latin typeface="Times New Roman" pitchFamily="18" charset="0"/>
              </a:rPr>
              <a:t>© 2009 Eli Lilly and Company</a:t>
            </a:r>
          </a:p>
        </p:txBody>
      </p:sp>
      <p:pic>
        <p:nvPicPr>
          <p:cNvPr id="9" name="Picture 32" descr="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239713"/>
            <a:ext cx="13366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" descr="primary_lockup_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4363" y="214313"/>
            <a:ext cx="28146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lilly_4c_blk_tag_4i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0875" y="8482013"/>
            <a:ext cx="996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13337" y="3541190"/>
            <a:ext cx="4192190" cy="7916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13335" y="4561424"/>
            <a:ext cx="3452813" cy="1071033"/>
          </a:xfrm>
        </p:spPr>
        <p:txBody>
          <a:bodyPr/>
          <a:lstStyle>
            <a:lvl1pPr marL="0" indent="0">
              <a:buFont typeface="Wingdings" pitchFamily="32" charset="2"/>
              <a:buNone/>
              <a:defRPr>
                <a:solidFill>
                  <a:srgbClr val="66656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912938" y="7761288"/>
            <a:ext cx="1781175" cy="487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666565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61D7F369-8BBA-4A9B-A5BF-5B59BABEE11B}" type="datetimeFigureOut">
              <a:rPr lang="ja-JP" altLang="en-US"/>
              <a:pPr>
                <a:defRPr/>
              </a:pPr>
              <a:t>2014/2/12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0B4226B0-4C01-4DED-A037-041FA2F304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73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9B5B3079-070E-4E13-8FEA-6B6F0DBDE0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32517"/>
            <a:ext cx="3028950" cy="56366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89BC7D17-7613-45A5-A2D3-1EA0601FEF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BADE3AC1-60F7-4696-960A-4A400678A1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55F38A69-9D73-42B5-951F-56A5DFE310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8AA02B85-4082-44A2-B4B5-705D583FBA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AE015007-11F8-48D5-BEA2-198765D3CA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4.xml"/><Relationship Id="rId13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09.xml"/><Relationship Id="rId7" Type="http://schemas.openxmlformats.org/officeDocument/2006/relationships/slideLayout" Target="../slideLayouts/slideLayout113.xml"/><Relationship Id="rId12" Type="http://schemas.openxmlformats.org/officeDocument/2006/relationships/slideLayout" Target="../slideLayouts/slideLayout118.xml"/><Relationship Id="rId2" Type="http://schemas.openxmlformats.org/officeDocument/2006/relationships/slideLayout" Target="../slideLayouts/slideLayout108.xml"/><Relationship Id="rId1" Type="http://schemas.openxmlformats.org/officeDocument/2006/relationships/slideLayout" Target="../slideLayouts/slideLayout107.xml"/><Relationship Id="rId6" Type="http://schemas.openxmlformats.org/officeDocument/2006/relationships/slideLayout" Target="../slideLayouts/slideLayout112.xml"/><Relationship Id="rId11" Type="http://schemas.openxmlformats.org/officeDocument/2006/relationships/slideLayout" Target="../slideLayouts/slideLayout117.xml"/><Relationship Id="rId5" Type="http://schemas.openxmlformats.org/officeDocument/2006/relationships/slideLayout" Target="../slideLayouts/slideLayout11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16.xml"/><Relationship Id="rId4" Type="http://schemas.openxmlformats.org/officeDocument/2006/relationships/slideLayout" Target="../slideLayouts/slideLayout110.xml"/><Relationship Id="rId9" Type="http://schemas.openxmlformats.org/officeDocument/2006/relationships/slideLayout" Target="../slideLayouts/slideLayout115.xml"/><Relationship Id="rId14" Type="http://schemas.openxmlformats.org/officeDocument/2006/relationships/theme" Target="../theme/theme1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93.xml"/><Relationship Id="rId16" Type="http://schemas.openxmlformats.org/officeDocument/2006/relationships/theme" Target="../theme/theme9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14300" y="0"/>
            <a:ext cx="662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ja-JP" smtClean="0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" y="1219200"/>
            <a:ext cx="6629400" cy="690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ja-JP" smtClean="0"/>
              <a:t>Click to edit Master text styles</a:t>
            </a:r>
          </a:p>
          <a:p>
            <a:pPr lvl="1"/>
            <a:r>
              <a:rPr lang="de-DE" altLang="ja-JP" smtClean="0"/>
              <a:t>Second level</a:t>
            </a:r>
          </a:p>
          <a:p>
            <a:pPr lvl="2"/>
            <a:r>
              <a:rPr lang="de-DE" altLang="ja-JP" smtClean="0"/>
              <a:t>Third level</a:t>
            </a:r>
          </a:p>
          <a:p>
            <a:pPr lvl="3"/>
            <a:r>
              <a:rPr lang="de-DE" altLang="ja-JP" smtClean="0"/>
              <a:t>Fourth level</a:t>
            </a:r>
          </a:p>
          <a:p>
            <a:pPr lvl="4"/>
            <a:r>
              <a:rPr lang="de-DE" altLang="ja-JP" smtClean="0"/>
              <a:t>Fifth level</a:t>
            </a:r>
          </a:p>
        </p:txBody>
      </p:sp>
      <p:sp>
        <p:nvSpPr>
          <p:cNvPr id="3430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30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30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5344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3917D95C-6B53-461B-8476-AC6FA0EED6DE}" type="slidenum">
              <a:rPr lang="ja-JP" altLang="de-DE"/>
              <a:pPr>
                <a:defRPr/>
              </a:pPr>
              <a:t>‹#›</a:t>
            </a:fld>
            <a:endParaRPr lang="de-DE" altLang="ja-JP"/>
          </a:p>
        </p:txBody>
      </p:sp>
      <p:sp>
        <p:nvSpPr>
          <p:cNvPr id="343052" name="Line 12"/>
          <p:cNvSpPr>
            <a:spLocks noChangeShapeType="1"/>
          </p:cNvSpPr>
          <p:nvPr userDrawn="1"/>
        </p:nvSpPr>
        <p:spPr bwMode="auto">
          <a:xfrm>
            <a:off x="0" y="10160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3053" name="Line 13"/>
          <p:cNvSpPr>
            <a:spLocks noChangeShapeType="1"/>
          </p:cNvSpPr>
          <p:nvPr userDrawn="1"/>
        </p:nvSpPr>
        <p:spPr bwMode="auto">
          <a:xfrm>
            <a:off x="0" y="84328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19" descr="thumbpri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60663" y="1335088"/>
            <a:ext cx="4097337" cy="767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0" y="0"/>
            <a:ext cx="1679575" cy="242888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180238" name="Rectangle 14"/>
          <p:cNvSpPr>
            <a:spLocks noChangeArrowheads="1"/>
          </p:cNvSpPr>
          <p:nvPr/>
        </p:nvSpPr>
        <p:spPr bwMode="auto">
          <a:xfrm>
            <a:off x="1706563" y="0"/>
            <a:ext cx="5151437" cy="242888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0" y="8551863"/>
            <a:ext cx="6858000" cy="592137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.</a:t>
            </a:r>
          </a:p>
        </p:txBody>
      </p:sp>
      <p:sp>
        <p:nvSpPr>
          <p:cNvPr id="11879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28638"/>
            <a:ext cx="61722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1879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931988"/>
            <a:ext cx="6172200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86363" y="8707438"/>
            <a:ext cx="16002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3642B97-4B8B-4660-B562-15FC6F1AB5A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70513" y="8707438"/>
            <a:ext cx="11350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900">
                <a:solidFill>
                  <a:srgbClr val="000000"/>
                </a:solidFill>
                <a:latin typeface="+mn-lt"/>
                <a:ea typeface="+mn-ea"/>
              </a:rPr>
              <a:t>Lilly Diabetes</a:t>
            </a:r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>
            <a:off x="6535738" y="8707438"/>
            <a:ext cx="0" cy="279400"/>
          </a:xfrm>
          <a:prstGeom prst="line">
            <a:avLst/>
          </a:prstGeom>
          <a:noFill/>
          <a:ln w="3175">
            <a:solidFill>
              <a:srgbClr val="93A2B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49" r:id="rId2"/>
    <p:sldLayoutId id="2147483948" r:id="rId3"/>
    <p:sldLayoutId id="2147483947" r:id="rId4"/>
    <p:sldLayoutId id="2147483946" r:id="rId5"/>
    <p:sldLayoutId id="2147483945" r:id="rId6"/>
    <p:sldLayoutId id="2147483944" r:id="rId7"/>
    <p:sldLayoutId id="2147483943" r:id="rId8"/>
    <p:sldLayoutId id="2147483942" r:id="rId9"/>
    <p:sldLayoutId id="2147483941" r:id="rId10"/>
    <p:sldLayoutId id="2147483940" r:id="rId11"/>
    <p:sldLayoutId id="2147483997" r:id="rId12"/>
    <p:sldLayoutId id="214748399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14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666565"/>
          </a:solidFill>
          <a:latin typeface="+mn-lt"/>
        </a:defRPr>
      </a:lvl2pPr>
      <a:lvl3pPr marL="742950" indent="-11430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1600">
          <a:solidFill>
            <a:srgbClr val="666565"/>
          </a:solidFill>
          <a:latin typeface="+mn-lt"/>
        </a:defRPr>
      </a:lvl3pPr>
      <a:lvl4pPr marL="10287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666565"/>
          </a:solidFill>
          <a:latin typeface="+mn-lt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5pPr>
      <a:lvl6pPr marL="1828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6pPr>
      <a:lvl7pPr marL="2286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7pPr>
      <a:lvl8pPr marL="2743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8pPr>
      <a:lvl9pPr marL="3200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" descr="thumbpri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60663" y="1335088"/>
            <a:ext cx="4097337" cy="767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0" y="0"/>
            <a:ext cx="1679575" cy="242888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8" name="Rectangle 14"/>
          <p:cNvSpPr>
            <a:spLocks noChangeArrowheads="1"/>
          </p:cNvSpPr>
          <p:nvPr/>
        </p:nvSpPr>
        <p:spPr bwMode="auto">
          <a:xfrm>
            <a:off x="1706563" y="0"/>
            <a:ext cx="5151437" cy="242888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0" y="8551863"/>
            <a:ext cx="6858000" cy="592137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.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28638"/>
            <a:ext cx="61722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05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931988"/>
            <a:ext cx="6172200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86363" y="8707438"/>
            <a:ext cx="16002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ea typeface="+mn-ea"/>
              </a:defRPr>
            </a:lvl1pPr>
          </a:lstStyle>
          <a:p>
            <a:pPr>
              <a:defRPr/>
            </a:pPr>
            <a:fld id="{FF3AF0A0-F5F3-4306-A1B2-F92B79BFE8D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70513" y="8707438"/>
            <a:ext cx="11350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900">
                <a:latin typeface="+mn-lt"/>
                <a:ea typeface="+mn-ea"/>
              </a:rPr>
              <a:t>Lilly Diabetes</a:t>
            </a:r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>
            <a:off x="6535738" y="8707438"/>
            <a:ext cx="0" cy="279400"/>
          </a:xfrm>
          <a:prstGeom prst="line">
            <a:avLst/>
          </a:prstGeom>
          <a:noFill/>
          <a:ln w="3175">
            <a:solidFill>
              <a:srgbClr val="93A2B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889" r:id="rId2"/>
    <p:sldLayoutId id="2147483888" r:id="rId3"/>
    <p:sldLayoutId id="2147483887" r:id="rId4"/>
    <p:sldLayoutId id="2147483886" r:id="rId5"/>
    <p:sldLayoutId id="2147483885" r:id="rId6"/>
    <p:sldLayoutId id="2147483884" r:id="rId7"/>
    <p:sldLayoutId id="2147483883" r:id="rId8"/>
    <p:sldLayoutId id="2147483882" r:id="rId9"/>
    <p:sldLayoutId id="2147483881" r:id="rId10"/>
    <p:sldLayoutId id="2147483880" r:id="rId11"/>
    <p:sldLayoutId id="2147483951" r:id="rId12"/>
    <p:sldLayoutId id="214748395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14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666565"/>
          </a:solidFill>
          <a:latin typeface="+mn-lt"/>
        </a:defRPr>
      </a:lvl2pPr>
      <a:lvl3pPr marL="742950" indent="-11430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1600">
          <a:solidFill>
            <a:srgbClr val="666565"/>
          </a:solidFill>
          <a:latin typeface="+mn-lt"/>
        </a:defRPr>
      </a:lvl3pPr>
      <a:lvl4pPr marL="10287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666565"/>
          </a:solidFill>
          <a:latin typeface="+mn-lt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5pPr>
      <a:lvl6pPr marL="1828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6pPr>
      <a:lvl7pPr marL="2286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7pPr>
      <a:lvl8pPr marL="2743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8pPr>
      <a:lvl9pPr marL="3200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9" descr="thumbpri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60663" y="1335088"/>
            <a:ext cx="4097337" cy="767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0" y="0"/>
            <a:ext cx="1679575" cy="242888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8" name="Rectangle 14"/>
          <p:cNvSpPr>
            <a:spLocks noChangeArrowheads="1"/>
          </p:cNvSpPr>
          <p:nvPr/>
        </p:nvSpPr>
        <p:spPr bwMode="auto">
          <a:xfrm>
            <a:off x="1706563" y="0"/>
            <a:ext cx="5151437" cy="242888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0" y="8551863"/>
            <a:ext cx="6858000" cy="592137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.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28638"/>
            <a:ext cx="61722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639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931988"/>
            <a:ext cx="6172200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86363" y="8707438"/>
            <a:ext cx="16002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ea typeface="+mn-ea"/>
              </a:defRPr>
            </a:lvl1pPr>
          </a:lstStyle>
          <a:p>
            <a:pPr>
              <a:defRPr/>
            </a:pPr>
            <a:fld id="{17AF0D74-F631-4CAE-842A-22BEE2A2C42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70513" y="8707438"/>
            <a:ext cx="11350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900">
                <a:latin typeface="+mn-lt"/>
                <a:ea typeface="+mn-ea"/>
              </a:rPr>
              <a:t>Lilly Diabetes</a:t>
            </a:r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>
            <a:off x="6535738" y="8707438"/>
            <a:ext cx="0" cy="279400"/>
          </a:xfrm>
          <a:prstGeom prst="line">
            <a:avLst/>
          </a:prstGeom>
          <a:noFill/>
          <a:ln w="3175">
            <a:solidFill>
              <a:srgbClr val="93A2B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899" r:id="rId2"/>
    <p:sldLayoutId id="2147483898" r:id="rId3"/>
    <p:sldLayoutId id="2147483897" r:id="rId4"/>
    <p:sldLayoutId id="2147483896" r:id="rId5"/>
    <p:sldLayoutId id="2147483895" r:id="rId6"/>
    <p:sldLayoutId id="2147483894" r:id="rId7"/>
    <p:sldLayoutId id="2147483893" r:id="rId8"/>
    <p:sldLayoutId id="2147483892" r:id="rId9"/>
    <p:sldLayoutId id="2147483891" r:id="rId10"/>
    <p:sldLayoutId id="2147483890" r:id="rId11"/>
    <p:sldLayoutId id="2147483954" r:id="rId12"/>
    <p:sldLayoutId id="214748395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14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666565"/>
          </a:solidFill>
          <a:latin typeface="+mn-lt"/>
        </a:defRPr>
      </a:lvl2pPr>
      <a:lvl3pPr marL="742950" indent="-11430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1600">
          <a:solidFill>
            <a:srgbClr val="666565"/>
          </a:solidFill>
          <a:latin typeface="+mn-lt"/>
        </a:defRPr>
      </a:lvl3pPr>
      <a:lvl4pPr marL="10287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666565"/>
          </a:solidFill>
          <a:latin typeface="+mn-lt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5pPr>
      <a:lvl6pPr marL="1828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6pPr>
      <a:lvl7pPr marL="2286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7pPr>
      <a:lvl8pPr marL="2743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8pPr>
      <a:lvl9pPr marL="3200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9" descr="thumbpri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60663" y="1335088"/>
            <a:ext cx="4097337" cy="767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0" y="0"/>
            <a:ext cx="1679575" cy="242888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8" name="Rectangle 14"/>
          <p:cNvSpPr>
            <a:spLocks noChangeArrowheads="1"/>
          </p:cNvSpPr>
          <p:nvPr/>
        </p:nvSpPr>
        <p:spPr bwMode="auto">
          <a:xfrm>
            <a:off x="1706563" y="0"/>
            <a:ext cx="5151437" cy="242888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0" y="8551863"/>
            <a:ext cx="6858000" cy="592137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.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28638"/>
            <a:ext cx="61722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307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931988"/>
            <a:ext cx="6172200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86363" y="8707438"/>
            <a:ext cx="16002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ea typeface="+mn-ea"/>
              </a:defRPr>
            </a:lvl1pPr>
          </a:lstStyle>
          <a:p>
            <a:pPr>
              <a:defRPr/>
            </a:pPr>
            <a:fld id="{D61FD7E1-AE61-4530-B7C4-EE816E24749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70513" y="8707438"/>
            <a:ext cx="11350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900">
                <a:latin typeface="+mn-lt"/>
                <a:ea typeface="+mn-ea"/>
              </a:rPr>
              <a:t>Lilly Diabetes</a:t>
            </a:r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>
            <a:off x="6535738" y="8707438"/>
            <a:ext cx="0" cy="279400"/>
          </a:xfrm>
          <a:prstGeom prst="line">
            <a:avLst/>
          </a:prstGeom>
          <a:noFill/>
          <a:ln w="3175">
            <a:solidFill>
              <a:srgbClr val="93A2B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09" r:id="rId2"/>
    <p:sldLayoutId id="2147483908" r:id="rId3"/>
    <p:sldLayoutId id="2147483907" r:id="rId4"/>
    <p:sldLayoutId id="2147483906" r:id="rId5"/>
    <p:sldLayoutId id="2147483905" r:id="rId6"/>
    <p:sldLayoutId id="2147483904" r:id="rId7"/>
    <p:sldLayoutId id="2147483903" r:id="rId8"/>
    <p:sldLayoutId id="2147483902" r:id="rId9"/>
    <p:sldLayoutId id="2147483901" r:id="rId10"/>
    <p:sldLayoutId id="2147483900" r:id="rId11"/>
    <p:sldLayoutId id="2147483957" r:id="rId12"/>
    <p:sldLayoutId id="214748395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14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666565"/>
          </a:solidFill>
          <a:latin typeface="+mn-lt"/>
        </a:defRPr>
      </a:lvl2pPr>
      <a:lvl3pPr marL="742950" indent="-11430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1600">
          <a:solidFill>
            <a:srgbClr val="666565"/>
          </a:solidFill>
          <a:latin typeface="+mn-lt"/>
        </a:defRPr>
      </a:lvl3pPr>
      <a:lvl4pPr marL="10287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666565"/>
          </a:solidFill>
          <a:latin typeface="+mn-lt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5pPr>
      <a:lvl6pPr marL="1828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6pPr>
      <a:lvl7pPr marL="2286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7pPr>
      <a:lvl8pPr marL="2743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8pPr>
      <a:lvl9pPr marL="3200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19" descr="thumbpri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60663" y="1335088"/>
            <a:ext cx="4097337" cy="767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0" y="0"/>
            <a:ext cx="1679575" cy="242888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8" name="Rectangle 14"/>
          <p:cNvSpPr>
            <a:spLocks noChangeArrowheads="1"/>
          </p:cNvSpPr>
          <p:nvPr/>
        </p:nvSpPr>
        <p:spPr bwMode="auto">
          <a:xfrm>
            <a:off x="1706563" y="0"/>
            <a:ext cx="5151437" cy="242888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0" y="8551863"/>
            <a:ext cx="6858000" cy="592137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.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28638"/>
            <a:ext cx="61722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506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931988"/>
            <a:ext cx="6172200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86363" y="8707438"/>
            <a:ext cx="16002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ea typeface="+mn-ea"/>
              </a:defRPr>
            </a:lvl1pPr>
          </a:lstStyle>
          <a:p>
            <a:pPr>
              <a:defRPr/>
            </a:pPr>
            <a:fld id="{512C7578-AA6B-4B80-A79E-23E673EDD9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70513" y="8707438"/>
            <a:ext cx="11350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900">
                <a:latin typeface="+mn-lt"/>
                <a:ea typeface="+mn-ea"/>
              </a:rPr>
              <a:t>Lilly Diabetes</a:t>
            </a:r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>
            <a:off x="6535738" y="8707438"/>
            <a:ext cx="0" cy="279400"/>
          </a:xfrm>
          <a:prstGeom prst="line">
            <a:avLst/>
          </a:prstGeom>
          <a:noFill/>
          <a:ln w="3175">
            <a:solidFill>
              <a:srgbClr val="93A2B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19" r:id="rId2"/>
    <p:sldLayoutId id="2147483918" r:id="rId3"/>
    <p:sldLayoutId id="2147483917" r:id="rId4"/>
    <p:sldLayoutId id="2147483916" r:id="rId5"/>
    <p:sldLayoutId id="2147483915" r:id="rId6"/>
    <p:sldLayoutId id="2147483914" r:id="rId7"/>
    <p:sldLayoutId id="2147483913" r:id="rId8"/>
    <p:sldLayoutId id="2147483912" r:id="rId9"/>
    <p:sldLayoutId id="2147483911" r:id="rId10"/>
    <p:sldLayoutId id="2147483910" r:id="rId11"/>
    <p:sldLayoutId id="2147483960" r:id="rId12"/>
    <p:sldLayoutId id="21474839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14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666565"/>
          </a:solidFill>
          <a:latin typeface="+mn-lt"/>
        </a:defRPr>
      </a:lvl2pPr>
      <a:lvl3pPr marL="742950" indent="-11430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1600">
          <a:solidFill>
            <a:srgbClr val="666565"/>
          </a:solidFill>
          <a:latin typeface="+mn-lt"/>
        </a:defRPr>
      </a:lvl3pPr>
      <a:lvl4pPr marL="10287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666565"/>
          </a:solidFill>
          <a:latin typeface="+mn-lt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5pPr>
      <a:lvl6pPr marL="1828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6pPr>
      <a:lvl7pPr marL="2286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7pPr>
      <a:lvl8pPr marL="2743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8pPr>
      <a:lvl9pPr marL="3200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19" descr="thumbpri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60663" y="1335088"/>
            <a:ext cx="4097337" cy="767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0" y="0"/>
            <a:ext cx="1679575" cy="242888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8" name="Rectangle 14"/>
          <p:cNvSpPr>
            <a:spLocks noChangeArrowheads="1"/>
          </p:cNvSpPr>
          <p:nvPr/>
        </p:nvSpPr>
        <p:spPr bwMode="auto">
          <a:xfrm>
            <a:off x="1706563" y="0"/>
            <a:ext cx="5151437" cy="242888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0" y="8551863"/>
            <a:ext cx="6858000" cy="592137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.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28638"/>
            <a:ext cx="61722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593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931988"/>
            <a:ext cx="6172200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86363" y="8707438"/>
            <a:ext cx="16002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ea typeface="+mn-ea"/>
              </a:defRPr>
            </a:lvl1pPr>
          </a:lstStyle>
          <a:p>
            <a:pPr>
              <a:defRPr/>
            </a:pPr>
            <a:fld id="{9D6707B0-648D-4F3B-8812-E8860FB955E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70513" y="8707438"/>
            <a:ext cx="11350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900">
                <a:latin typeface="+mn-lt"/>
                <a:ea typeface="+mn-ea"/>
              </a:rPr>
              <a:t>Lilly Diabetes</a:t>
            </a:r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>
            <a:off x="6535738" y="8707438"/>
            <a:ext cx="0" cy="279400"/>
          </a:xfrm>
          <a:prstGeom prst="line">
            <a:avLst/>
          </a:prstGeom>
          <a:noFill/>
          <a:ln w="3175">
            <a:solidFill>
              <a:srgbClr val="93A2B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29" r:id="rId2"/>
    <p:sldLayoutId id="2147483928" r:id="rId3"/>
    <p:sldLayoutId id="2147483927" r:id="rId4"/>
    <p:sldLayoutId id="2147483926" r:id="rId5"/>
    <p:sldLayoutId id="2147483925" r:id="rId6"/>
    <p:sldLayoutId id="2147483924" r:id="rId7"/>
    <p:sldLayoutId id="2147483923" r:id="rId8"/>
    <p:sldLayoutId id="2147483922" r:id="rId9"/>
    <p:sldLayoutId id="2147483921" r:id="rId10"/>
    <p:sldLayoutId id="2147483920" r:id="rId11"/>
    <p:sldLayoutId id="2147483963" r:id="rId12"/>
    <p:sldLayoutId id="214748396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14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666565"/>
          </a:solidFill>
          <a:latin typeface="+mn-lt"/>
        </a:defRPr>
      </a:lvl2pPr>
      <a:lvl3pPr marL="742950" indent="-11430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1600">
          <a:solidFill>
            <a:srgbClr val="666565"/>
          </a:solidFill>
          <a:latin typeface="+mn-lt"/>
        </a:defRPr>
      </a:lvl3pPr>
      <a:lvl4pPr marL="10287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666565"/>
          </a:solidFill>
          <a:latin typeface="+mn-lt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5pPr>
      <a:lvl6pPr marL="1828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6pPr>
      <a:lvl7pPr marL="2286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7pPr>
      <a:lvl8pPr marL="2743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8pPr>
      <a:lvl9pPr marL="3200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19" descr="thumbpri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60663" y="1335088"/>
            <a:ext cx="4097337" cy="767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0" y="0"/>
            <a:ext cx="1679575" cy="242888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8" name="Rectangle 14"/>
          <p:cNvSpPr>
            <a:spLocks noChangeArrowheads="1"/>
          </p:cNvSpPr>
          <p:nvPr/>
        </p:nvSpPr>
        <p:spPr bwMode="auto">
          <a:xfrm>
            <a:off x="1706563" y="0"/>
            <a:ext cx="5151437" cy="242888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0" y="8551863"/>
            <a:ext cx="6858000" cy="592137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.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28638"/>
            <a:ext cx="61722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7373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931988"/>
            <a:ext cx="6172200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86363" y="8707438"/>
            <a:ext cx="16002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ea typeface="+mn-ea"/>
              </a:defRPr>
            </a:lvl1pPr>
          </a:lstStyle>
          <a:p>
            <a:pPr>
              <a:defRPr/>
            </a:pPr>
            <a:fld id="{D4F3E23D-8F66-457B-858B-771995AF0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70513" y="8707438"/>
            <a:ext cx="11350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900">
                <a:latin typeface="+mn-lt"/>
                <a:ea typeface="+mn-ea"/>
              </a:rPr>
              <a:t>Lilly Diabetes</a:t>
            </a:r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>
            <a:off x="6535738" y="8707438"/>
            <a:ext cx="0" cy="279400"/>
          </a:xfrm>
          <a:prstGeom prst="line">
            <a:avLst/>
          </a:prstGeom>
          <a:noFill/>
          <a:ln w="3175">
            <a:solidFill>
              <a:srgbClr val="93A2B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  <p:sldLayoutId id="214748397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14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666565"/>
          </a:solidFill>
          <a:latin typeface="+mn-lt"/>
        </a:defRPr>
      </a:lvl2pPr>
      <a:lvl3pPr marL="742950" indent="-11430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1600">
          <a:solidFill>
            <a:srgbClr val="666565"/>
          </a:solidFill>
          <a:latin typeface="+mn-lt"/>
        </a:defRPr>
      </a:lvl3pPr>
      <a:lvl4pPr marL="10287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666565"/>
          </a:solidFill>
          <a:latin typeface="+mn-lt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5pPr>
      <a:lvl6pPr marL="1828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6pPr>
      <a:lvl7pPr marL="2286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7pPr>
      <a:lvl8pPr marL="2743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8pPr>
      <a:lvl9pPr marL="3200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19" descr="thumbpri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60663" y="1335088"/>
            <a:ext cx="4097337" cy="767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0" y="0"/>
            <a:ext cx="1679575" cy="242888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8" name="Rectangle 14"/>
          <p:cNvSpPr>
            <a:spLocks noChangeArrowheads="1"/>
          </p:cNvSpPr>
          <p:nvPr/>
        </p:nvSpPr>
        <p:spPr bwMode="auto">
          <a:xfrm>
            <a:off x="1706563" y="0"/>
            <a:ext cx="5151437" cy="242888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</a:rPr>
              <a:t> 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0" y="8551863"/>
            <a:ext cx="6858000" cy="592137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EBE6DC"/>
                </a:solidFill>
                <a:latin typeface="+mn-lt"/>
                <a:ea typeface="+mn-ea"/>
              </a:rPr>
              <a:t> .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28638"/>
            <a:ext cx="61722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8807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931988"/>
            <a:ext cx="6172200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86363" y="8707438"/>
            <a:ext cx="16002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ea typeface="+mn-ea"/>
              </a:defRPr>
            </a:lvl1pPr>
          </a:lstStyle>
          <a:p>
            <a:pPr>
              <a:defRPr/>
            </a:pPr>
            <a:fld id="{6A504F48-6063-41DB-B08A-E0754938F88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70513" y="8707438"/>
            <a:ext cx="11350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900">
                <a:latin typeface="+mn-lt"/>
                <a:ea typeface="+mn-ea"/>
              </a:rPr>
              <a:t>Lilly Diabetes</a:t>
            </a:r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>
            <a:off x="6535738" y="8707438"/>
            <a:ext cx="0" cy="279400"/>
          </a:xfrm>
          <a:prstGeom prst="line">
            <a:avLst/>
          </a:prstGeom>
          <a:noFill/>
          <a:ln w="3175">
            <a:solidFill>
              <a:srgbClr val="93A2B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Company Confidential</a:t>
            </a:r>
          </a:p>
          <a:p>
            <a:pPr eaLnBrk="0" fontAlgn="auto" hangingPunct="0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00">
                <a:solidFill>
                  <a:srgbClr val="9F9F9F"/>
                </a:solidFill>
                <a:latin typeface="+mn-lt"/>
                <a:ea typeface="+mn-ea"/>
              </a:rPr>
              <a:t>© 2009 Eli Lilly and Company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39" r:id="rId2"/>
    <p:sldLayoutId id="2147483938" r:id="rId3"/>
    <p:sldLayoutId id="2147483937" r:id="rId4"/>
    <p:sldLayoutId id="2147483936" r:id="rId5"/>
    <p:sldLayoutId id="2147483935" r:id="rId6"/>
    <p:sldLayoutId id="2147483934" r:id="rId7"/>
    <p:sldLayoutId id="2147483933" r:id="rId8"/>
    <p:sldLayoutId id="2147483932" r:id="rId9"/>
    <p:sldLayoutId id="2147483931" r:id="rId10"/>
    <p:sldLayoutId id="2147483930" r:id="rId11"/>
    <p:sldLayoutId id="2147483979" r:id="rId12"/>
    <p:sldLayoutId id="214748398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14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666565"/>
          </a:solidFill>
          <a:latin typeface="+mn-lt"/>
        </a:defRPr>
      </a:lvl2pPr>
      <a:lvl3pPr marL="742950" indent="-11430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1600">
          <a:solidFill>
            <a:srgbClr val="666565"/>
          </a:solidFill>
          <a:latin typeface="+mn-lt"/>
        </a:defRPr>
      </a:lvl3pPr>
      <a:lvl4pPr marL="10287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666565"/>
          </a:solidFill>
          <a:latin typeface="+mn-lt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5pPr>
      <a:lvl6pPr marL="1828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6pPr>
      <a:lvl7pPr marL="2286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7pPr>
      <a:lvl8pPr marL="2743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8pPr>
      <a:lvl9pPr marL="3200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19" descr="thumbprint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760663" y="1335088"/>
            <a:ext cx="4097337" cy="767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0" y="0"/>
            <a:ext cx="1679575" cy="242888"/>
          </a:xfrm>
          <a:prstGeom prst="rect">
            <a:avLst/>
          </a:prstGeom>
          <a:solidFill>
            <a:srgbClr val="93A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r>
              <a:rPr kumimoji="0" lang="en-US" altLang="ja-JP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80238" name="Rectangle 14"/>
          <p:cNvSpPr>
            <a:spLocks noChangeArrowheads="1"/>
          </p:cNvSpPr>
          <p:nvPr/>
        </p:nvSpPr>
        <p:spPr bwMode="auto">
          <a:xfrm>
            <a:off x="1706563" y="0"/>
            <a:ext cx="5151437" cy="242888"/>
          </a:xfrm>
          <a:prstGeom prst="rect">
            <a:avLst/>
          </a:prstGeom>
          <a:solidFill>
            <a:srgbClr val="BE002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r>
              <a:rPr kumimoji="0" lang="en-US" altLang="ja-JP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0" y="8551863"/>
            <a:ext cx="6858000" cy="592137"/>
          </a:xfrm>
          <a:prstGeom prst="rect">
            <a:avLst/>
          </a:prstGeom>
          <a:solidFill>
            <a:srgbClr val="EBE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r>
              <a:rPr kumimoji="0" lang="en-US" sz="2400" b="1">
                <a:solidFill>
                  <a:srgbClr val="EBE6DC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10240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28638"/>
            <a:ext cx="61722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40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931988"/>
            <a:ext cx="6172200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86363" y="8707438"/>
            <a:ext cx="16002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5C41CD1E-AF32-4DC8-9DB8-ECF19835D8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70513" y="8707438"/>
            <a:ext cx="11350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kumimoji="0" lang="en-US" sz="900" b="1">
                <a:solidFill>
                  <a:srgbClr val="000000"/>
                </a:solidFill>
                <a:latin typeface="Times New Roman" pitchFamily="18" charset="0"/>
              </a:rPr>
              <a:t>Lilly Diabetes</a:t>
            </a:r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>
            <a:off x="6535738" y="8707438"/>
            <a:ext cx="0" cy="279400"/>
          </a:xfrm>
          <a:prstGeom prst="line">
            <a:avLst/>
          </a:prstGeom>
          <a:noFill/>
          <a:ln w="3175">
            <a:solidFill>
              <a:srgbClr val="93A2B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0"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74613" y="8694738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  <a:defRPr/>
            </a:pPr>
            <a:r>
              <a:rPr kumimoji="0" lang="en-US" sz="700" b="1">
                <a:solidFill>
                  <a:srgbClr val="9F9F9F"/>
                </a:solidFill>
                <a:latin typeface="Times New Roman" pitchFamily="18" charset="0"/>
              </a:rPr>
              <a:t>Company Confidential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defRPr/>
            </a:pPr>
            <a:r>
              <a:rPr kumimoji="0" lang="en-US" sz="700" b="1">
                <a:solidFill>
                  <a:srgbClr val="9F9F9F"/>
                </a:solidFill>
                <a:latin typeface="Times New Roman" pitchFamily="18" charset="0"/>
              </a:rPr>
              <a:t>© 2009 Eli Lilly and Company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  <p:sldLayoutId id="2147483993" r:id="rId13"/>
    <p:sldLayoutId id="2147483994" r:id="rId14"/>
    <p:sldLayoutId id="214748399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E0023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14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666565"/>
          </a:solidFill>
          <a:latin typeface="+mn-lt"/>
        </a:defRPr>
      </a:lvl2pPr>
      <a:lvl3pPr marL="742950" indent="-11430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SzPct val="85000"/>
        <a:buFont typeface="Wingdings" pitchFamily="2" charset="2"/>
        <a:buChar char="§"/>
        <a:defRPr sz="1600">
          <a:solidFill>
            <a:srgbClr val="666565"/>
          </a:solidFill>
          <a:latin typeface="+mn-lt"/>
        </a:defRPr>
      </a:lvl3pPr>
      <a:lvl4pPr marL="10287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666565"/>
          </a:solidFill>
          <a:latin typeface="+mn-lt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5pPr>
      <a:lvl6pPr marL="1828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6pPr>
      <a:lvl7pPr marL="2286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7pPr>
      <a:lvl8pPr marL="2743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8pPr>
      <a:lvl9pPr marL="3200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rgbClr val="6665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正方形/長方形 2"/>
          <p:cNvSpPr>
            <a:spLocks noChangeArrowheads="1"/>
          </p:cNvSpPr>
          <p:nvPr/>
        </p:nvSpPr>
        <p:spPr bwMode="auto">
          <a:xfrm>
            <a:off x="0" y="8460432"/>
            <a:ext cx="6858000" cy="683568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400" dirty="0" smtClean="0">
                <a:solidFill>
                  <a:srgbClr val="000000"/>
                </a:solidFill>
              </a:rPr>
              <a:t>共催</a:t>
            </a:r>
            <a:r>
              <a:rPr lang="ja-JP" altLang="en-US" sz="1400" dirty="0">
                <a:solidFill>
                  <a:srgbClr val="000000"/>
                </a:solidFill>
              </a:rPr>
              <a:t>　日本イーライリリー株式</a:t>
            </a:r>
            <a:r>
              <a:rPr lang="ja-JP" altLang="en-US" sz="1400" dirty="0" smtClean="0">
                <a:solidFill>
                  <a:srgbClr val="000000"/>
                </a:solidFill>
              </a:rPr>
              <a:t>会社　（公社）沖縄県栄養士会・医療事業部</a:t>
            </a:r>
            <a:r>
              <a:rPr lang="ja-JP" altLang="en-US" sz="1200" dirty="0">
                <a:solidFill>
                  <a:srgbClr val="000000"/>
                </a:solidFill>
              </a:rPr>
              <a:t>　</a:t>
            </a:r>
          </a:p>
          <a:p>
            <a:pPr algn="ctr"/>
            <a:endParaRPr lang="ja-JP" altLang="en-US" sz="900" dirty="0">
              <a:solidFill>
                <a:srgbClr val="000000"/>
              </a:solidFill>
            </a:endParaRPr>
          </a:p>
          <a:p>
            <a:pPr algn="ctr"/>
            <a:r>
              <a:rPr lang="ja-JP" altLang="en-US" sz="1000" dirty="0">
                <a:solidFill>
                  <a:srgbClr val="000000"/>
                </a:solidFill>
              </a:rPr>
              <a:t>お問い合わせ先：担当者名 日本イーライリリー株式会社　松永智樹　 </a:t>
            </a:r>
            <a:endParaRPr lang="ja-JP" altLang="en-US" sz="1000" dirty="0"/>
          </a:p>
          <a:p>
            <a:pPr algn="ctr"/>
            <a:r>
              <a:rPr lang="ja-JP" altLang="en-US" sz="1000" dirty="0">
                <a:solidFill>
                  <a:srgbClr val="000000"/>
                </a:solidFill>
              </a:rPr>
              <a:t>　　　　　　　　　　　</a:t>
            </a:r>
            <a:r>
              <a:rPr lang="en-US" altLang="ja-JP" sz="1000" dirty="0">
                <a:solidFill>
                  <a:srgbClr val="000000"/>
                </a:solidFill>
              </a:rPr>
              <a:t>TEL:080-5306-5200   </a:t>
            </a:r>
            <a:r>
              <a:rPr lang="en-US" altLang="ja-JP" sz="1000" dirty="0" err="1">
                <a:solidFill>
                  <a:srgbClr val="000000"/>
                </a:solidFill>
              </a:rPr>
              <a:t>Mail:matsunaga_tomoki@lilly.com</a:t>
            </a:r>
            <a:endParaRPr lang="en-US" altLang="ja-JP" sz="1000" dirty="0">
              <a:solidFill>
                <a:srgbClr val="000000"/>
              </a:solidFill>
            </a:endParaRPr>
          </a:p>
        </p:txBody>
      </p:sp>
      <p:sp>
        <p:nvSpPr>
          <p:cNvPr id="134146" name="正方形/長方形 6"/>
          <p:cNvSpPr>
            <a:spLocks noChangeArrowheads="1"/>
          </p:cNvSpPr>
          <p:nvPr/>
        </p:nvSpPr>
        <p:spPr bwMode="auto">
          <a:xfrm>
            <a:off x="5516563" y="8532813"/>
            <a:ext cx="1341437" cy="6111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endParaRPr kumimoji="0" lang="ja-JP" altLang="en-US" sz="2400">
              <a:solidFill>
                <a:srgbClr val="BE0023"/>
              </a:solidFill>
            </a:endParaRPr>
          </a:p>
        </p:txBody>
      </p:sp>
      <p:sp>
        <p:nvSpPr>
          <p:cNvPr id="134147" name="Rectangle 7"/>
          <p:cNvSpPr>
            <a:spLocks noChangeArrowheads="1"/>
          </p:cNvSpPr>
          <p:nvPr/>
        </p:nvSpPr>
        <p:spPr bwMode="auto">
          <a:xfrm>
            <a:off x="0" y="3164202"/>
            <a:ext cx="7124700" cy="5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2238">
              <a:tabLst>
                <a:tab pos="3705225" algn="l"/>
              </a:tabLst>
            </a:pPr>
            <a:r>
              <a:rPr lang="en-US" altLang="ja-JP" sz="16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【</a:t>
            </a:r>
            <a:r>
              <a:rPr lang="ja-JP" altLang="en-US" sz="16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一般演題</a:t>
            </a:r>
            <a:r>
              <a:rPr lang="en-US" altLang="ja-JP" sz="16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】</a:t>
            </a:r>
            <a:endParaRPr lang="en-US" altLang="ja-JP" sz="600" dirty="0">
              <a:latin typeface="HGPｺﾞｼｯｸE" pitchFamily="50" charset="-128"/>
              <a:ea typeface="HGPｺﾞｼｯｸE" pitchFamily="50" charset="-128"/>
              <a:cs typeface="Times New Roman" pitchFamily="18" charset="0"/>
            </a:endParaRPr>
          </a:p>
          <a:p>
            <a:pPr indent="122238">
              <a:tabLst>
                <a:tab pos="3705225" algn="l"/>
              </a:tabLst>
            </a:pPr>
            <a:r>
              <a:rPr lang="ja-JP" altLang="en-US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座長　</a:t>
            </a:r>
            <a:r>
              <a:rPr lang="ja-JP" altLang="en-US" b="1" dirty="0"/>
              <a:t>中頭病院　 内分泌 ・ 代謝内科                      神谷 </a:t>
            </a:r>
            <a:r>
              <a:rPr lang="en-US" altLang="ja-JP" b="1" dirty="0"/>
              <a:t> </a:t>
            </a:r>
            <a:r>
              <a:rPr lang="ja-JP" altLang="en-US" b="1" dirty="0"/>
              <a:t>乗史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先生</a:t>
            </a:r>
          </a:p>
          <a:p>
            <a:pPr indent="122238">
              <a:tabLst>
                <a:tab pos="3705225" algn="l"/>
              </a:tabLst>
            </a:pPr>
            <a:r>
              <a:rPr lang="ja-JP" altLang="en-US" sz="900" dirty="0">
                <a:latin typeface="HGPｺﾞｼｯｸE" pitchFamily="50" charset="-128"/>
                <a:ea typeface="HGPｺﾞｼｯｸE" pitchFamily="50" charset="-128"/>
              </a:rPr>
              <a:t> </a:t>
            </a:r>
          </a:p>
          <a:p>
            <a:pPr indent="122238" eaLnBrk="0" hangingPunct="0">
              <a:tabLst>
                <a:tab pos="3705225" algn="l"/>
              </a:tabLst>
            </a:pP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「当院におけるトラゼンタ錠の使用経験」</a:t>
            </a:r>
          </a:p>
          <a:p>
            <a:pPr indent="122238" eaLnBrk="0" hangingPunct="0">
              <a:tabLst>
                <a:tab pos="3705225" algn="l"/>
              </a:tabLst>
            </a:pPr>
            <a:endParaRPr lang="ja-JP" altLang="en-US" sz="9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演者　中頭病院　内分泌・代謝内科　 　  　   前川 陽子先生</a:t>
            </a:r>
          </a:p>
          <a:p>
            <a:pPr indent="122238" eaLnBrk="0" hangingPunct="0">
              <a:tabLst>
                <a:tab pos="3705225" algn="l"/>
              </a:tabLst>
            </a:pPr>
            <a:endParaRPr lang="ja-JP" altLang="en-US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endParaRPr lang="ja-JP" altLang="en-US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en-US" altLang="ja-JP" sz="1600" b="1" dirty="0"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lang="ja-JP" altLang="en-US" sz="1600" b="1" dirty="0">
                <a:latin typeface="ＭＳ ゴシック" pitchFamily="49" charset="-128"/>
                <a:ea typeface="ＭＳ ゴシック" pitchFamily="49" charset="-128"/>
              </a:rPr>
              <a:t>講演</a:t>
            </a:r>
            <a:r>
              <a:rPr lang="en-US" altLang="ja-JP" sz="1600" b="1" dirty="0">
                <a:latin typeface="ＭＳ ゴシック" pitchFamily="49" charset="-128"/>
                <a:ea typeface="ＭＳ ゴシック" pitchFamily="49" charset="-128"/>
              </a:rPr>
              <a:t>1】</a:t>
            </a:r>
            <a:endParaRPr lang="en-US" altLang="ja-JP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座長  中頭病院　内分泌・代謝内科　 　　     屋良 朝博先生</a:t>
            </a:r>
          </a:p>
          <a:p>
            <a:pPr indent="122238" eaLnBrk="0" hangingPunct="0">
              <a:tabLst>
                <a:tab pos="3705225" algn="l"/>
              </a:tabLst>
            </a:pPr>
            <a:endParaRPr lang="ja-JP" altLang="en-US" sz="9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ja-JP" altLang="en-US" sz="2400" b="1" dirty="0">
                <a:latin typeface="ＭＳ ゴシック" pitchFamily="49" charset="-128"/>
                <a:ea typeface="ＭＳ ゴシック" pitchFamily="49" charset="-128"/>
              </a:rPr>
              <a:t>「カーボカウントの実践」</a:t>
            </a:r>
            <a:endParaRPr lang="ja-JP" altLang="en-US" sz="24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endParaRPr lang="ja-JP" altLang="en-US" sz="900" b="1" dirty="0">
              <a:latin typeface="ＭＳ ゴシック" pitchFamily="49" charset="-128"/>
              <a:ea typeface="ＭＳ ゴシック" pitchFamily="49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演者 聖マリア病院糖尿病地域医療支援センター 川述 里美先生</a:t>
            </a:r>
          </a:p>
          <a:p>
            <a:pPr indent="122238" eaLnBrk="0" hangingPunct="0">
              <a:tabLst>
                <a:tab pos="3705225" algn="l"/>
              </a:tabLst>
            </a:pPr>
            <a:endParaRPr lang="ja-JP" altLang="en-US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endParaRPr lang="ja-JP" altLang="en-US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en-US" altLang="ja-JP" sz="1600" b="1" dirty="0"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lang="ja-JP" altLang="en-US" sz="1600" b="1" dirty="0">
                <a:latin typeface="ＭＳ ゴシック" pitchFamily="49" charset="-128"/>
                <a:ea typeface="ＭＳ ゴシック" pitchFamily="49" charset="-128"/>
              </a:rPr>
              <a:t>特別講演</a:t>
            </a:r>
            <a:r>
              <a:rPr lang="en-US" altLang="ja-JP" sz="1600" b="1" dirty="0">
                <a:latin typeface="ＭＳ ゴシック" pitchFamily="49" charset="-128"/>
                <a:ea typeface="ＭＳ ゴシック" pitchFamily="49" charset="-128"/>
              </a:rPr>
              <a:t>】</a:t>
            </a:r>
            <a:endParaRPr lang="en-US" altLang="ja-JP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ja-JP" altLang="en-US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座長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b="1" dirty="0" err="1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ちばな</a:t>
            </a:r>
            <a:r>
              <a:rPr lang="ja-JP" altLang="en-US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クリニック    副院長　           城間 勲 先生</a:t>
            </a:r>
            <a:endParaRPr lang="ja-JP" altLang="en-US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endParaRPr lang="ja-JP" altLang="en-US" sz="9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ja-JP" altLang="en-US" sz="2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en-US" altLang="ja-JP" sz="2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CGM</a:t>
            </a:r>
            <a:r>
              <a:rPr lang="ja-JP" altLang="en-US" sz="2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を用いた</a:t>
            </a:r>
            <a:r>
              <a:rPr lang="en-US" altLang="ja-JP" sz="2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CSII</a:t>
            </a:r>
            <a:r>
              <a:rPr lang="ja-JP" altLang="en-US" sz="2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の導入について」</a:t>
            </a:r>
            <a:endParaRPr lang="ja-JP" altLang="en-US" sz="2400" dirty="0">
              <a:latin typeface="HGPｺﾞｼｯｸE" pitchFamily="50" charset="-128"/>
              <a:ea typeface="HGPｺﾞｼｯｸE" pitchFamily="50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endParaRPr lang="ja-JP" altLang="en-US" sz="9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ja-JP" altLang="en-US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演者 聖マリア病院　糖尿病内科  診療部長     佐藤 雄一</a:t>
            </a:r>
            <a:r>
              <a:rPr lang="ja-JP" altLang="en-US" b="1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先生</a:t>
            </a:r>
            <a:endParaRPr lang="en-US" altLang="ja-JP" b="1" dirty="0" smtClean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endParaRPr lang="en-US" altLang="ja-JP" sz="11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ja-JP" altLang="en-US" sz="1100" b="1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　　　　　　　　　　　　 　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 ※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日本糖尿病療養指導士認定単位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群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)(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管理栄養士・栄養士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) 0.5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単位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　　　　　　　　　　　　　　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　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　　　　　　　　　　　　　　　　　　　　　　　　　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当日は、弁当をご用意いたしております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endParaRPr lang="en-US" altLang="ja-JP" sz="1100" dirty="0">
              <a:latin typeface="ＭＳ ゴシック" pitchFamily="49" charset="-128"/>
              <a:ea typeface="ＭＳ ゴシック" pitchFamily="49" charset="-128"/>
            </a:endParaRPr>
          </a:p>
          <a:p>
            <a:pPr indent="122238" eaLnBrk="0" hangingPunct="0">
              <a:tabLst>
                <a:tab pos="3705225" algn="l"/>
              </a:tabLst>
            </a:pPr>
            <a:endParaRPr lang="ja-JP" altLang="en-US" sz="1100" dirty="0">
              <a:latin typeface="ＭＳ ゴシック" pitchFamily="49" charset="-128"/>
              <a:ea typeface="ＭＳ ゴシック" pitchFamily="49" charset="-128"/>
            </a:endParaRPr>
          </a:p>
          <a:p>
            <a:pPr indent="122238" algn="ctr" eaLnBrk="0" hangingPunct="0">
              <a:tabLst>
                <a:tab pos="3705225" algn="l"/>
              </a:tabLst>
            </a:pPr>
            <a:endParaRPr lang="ja-JP" altLang="en-US" sz="600" dirty="0"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34148" name="Rectangle 8"/>
          <p:cNvSpPr>
            <a:spLocks noChangeArrowheads="1"/>
          </p:cNvSpPr>
          <p:nvPr/>
        </p:nvSpPr>
        <p:spPr bwMode="auto">
          <a:xfrm>
            <a:off x="0" y="179512"/>
            <a:ext cx="6858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3200" algn="ctr"/>
            <a:r>
              <a:rPr lang="ja-JP" altLang="en-US" sz="36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糖尿病治療学術講演会</a:t>
            </a:r>
            <a:r>
              <a:rPr lang="ja-JP" altLang="en-US" sz="28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のご案内</a:t>
            </a:r>
            <a:endParaRPr lang="ja-JP" altLang="en-US" sz="600" dirty="0">
              <a:latin typeface="HGPｺﾞｼｯｸE" pitchFamily="50" charset="-128"/>
              <a:ea typeface="HGPｺﾞｼｯｸE" pitchFamily="50" charset="-128"/>
              <a:cs typeface="Times New Roman" pitchFamily="18" charset="0"/>
            </a:endParaRPr>
          </a:p>
          <a:p>
            <a:pPr indent="203200" eaLnBrk="0" hangingPunct="0"/>
            <a:endParaRPr lang="ja-JP" altLang="en-US" sz="1000" dirty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indent="203200" eaLnBrk="0" hangingPunct="0"/>
            <a:r>
              <a:rPr lang="ja-JP" altLang="en-US" sz="10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謹啓　時下 皆様方におかれましては、益々ご健勝のこととお慶び申し上げます。</a:t>
            </a:r>
            <a:endParaRPr lang="ja-JP" altLang="en-US" sz="1100" dirty="0">
              <a:latin typeface="HGPｺﾞｼｯｸE" pitchFamily="50" charset="-128"/>
              <a:ea typeface="HGPｺﾞｼｯｸE" pitchFamily="50" charset="-128"/>
              <a:cs typeface="Times New Roman" pitchFamily="18" charset="0"/>
            </a:endParaRPr>
          </a:p>
          <a:p>
            <a:pPr indent="203200" eaLnBrk="0" hangingPunct="0"/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 さて、このたび</a:t>
            </a:r>
            <a:r>
              <a:rPr lang="en-US" altLang="ja-JP" sz="1100" dirty="0"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糖尿病治療学術講演会</a:t>
            </a:r>
            <a:r>
              <a:rPr lang="en-US" altLang="ja-JP" sz="1100" dirty="0">
                <a:latin typeface="ＭＳ ゴシック" pitchFamily="49" charset="-128"/>
                <a:ea typeface="ＭＳ ゴシック" pitchFamily="49" charset="-128"/>
              </a:rPr>
              <a:t>』</a:t>
            </a:r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を開催する運びとなりましたのでご案内申し上げます。</a:t>
            </a:r>
            <a:endParaRPr lang="ja-JP" altLang="en-US" sz="1100" dirty="0">
              <a:latin typeface="HGPｺﾞｼｯｸE" pitchFamily="50" charset="-128"/>
              <a:ea typeface="HGPｺﾞｼｯｸE" pitchFamily="50" charset="-128"/>
            </a:endParaRPr>
          </a:p>
          <a:p>
            <a:pPr indent="203200" eaLnBrk="0" hangingPunct="0"/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 是非、糖尿病治療に携わる先生方・コメディカルの皆様にご参加頂けると幸いでございます。</a:t>
            </a:r>
            <a:endParaRPr lang="ja-JP" altLang="en-US" sz="1100" dirty="0">
              <a:latin typeface="HGPｺﾞｼｯｸE" pitchFamily="50" charset="-128"/>
              <a:ea typeface="HGPｺﾞｼｯｸE" pitchFamily="50" charset="-128"/>
            </a:endParaRPr>
          </a:p>
          <a:p>
            <a:pPr indent="203200" eaLnBrk="0" hangingPunct="0"/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 この機会に是非ご参加賜りますよう宜しくお願い申し上げます。</a:t>
            </a:r>
            <a:endParaRPr lang="ja-JP" altLang="en-US" sz="1100" dirty="0">
              <a:latin typeface="HGPｺﾞｼｯｸE" pitchFamily="50" charset="-128"/>
              <a:ea typeface="HGPｺﾞｼｯｸE" pitchFamily="50" charset="-128"/>
            </a:endParaRPr>
          </a:p>
          <a:p>
            <a:pPr indent="203200" eaLnBrk="0" hangingPunct="0"/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                    謹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白</a:t>
            </a:r>
            <a:endParaRPr lang="ja-JP" altLang="en-US" sz="1200" b="1" dirty="0">
              <a:latin typeface="ＭＳ ゴシック" pitchFamily="49" charset="-128"/>
              <a:ea typeface="ＭＳ ゴシック" pitchFamily="49" charset="-128"/>
            </a:endParaRPr>
          </a:p>
          <a:p>
            <a:pPr indent="203200" algn="ctr" eaLnBrk="0" hangingPunct="0"/>
            <a:r>
              <a:rPr lang="ja-JP" altLang="en-US" sz="1200" b="1" dirty="0">
                <a:latin typeface="ＭＳ ゴシック" pitchFamily="49" charset="-128"/>
                <a:ea typeface="ＭＳ ゴシック" pitchFamily="49" charset="-128"/>
              </a:rPr>
              <a:t>記</a:t>
            </a:r>
            <a:endParaRPr lang="ja-JP" altLang="en-US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203200" eaLnBrk="0" hangingPunct="0"/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日　時　：　平成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26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2400" b="1" dirty="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2400" b="1" dirty="0">
                <a:latin typeface="ＭＳ ゴシック" pitchFamily="49" charset="-128"/>
                <a:ea typeface="ＭＳ ゴシック" pitchFamily="49" charset="-128"/>
              </a:rPr>
              <a:t>18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日（火）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19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00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～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00</a:t>
            </a:r>
            <a:endParaRPr lang="en-US" altLang="ja-JP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203200" eaLnBrk="0" hangingPunct="0"/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場　所　：　中部地区医師会館　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3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階ホール</a:t>
            </a:r>
            <a:endParaRPr lang="ja-JP" altLang="en-US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203200" eaLnBrk="0" hangingPunct="0"/>
            <a:r>
              <a:rPr lang="ja-JP" altLang="en-US" sz="1300" b="1" dirty="0">
                <a:latin typeface="ＭＳ ゴシック" pitchFamily="49" charset="-128"/>
                <a:ea typeface="ＭＳ ゴシック" pitchFamily="49" charset="-128"/>
              </a:rPr>
              <a:t>　　　　　　沖縄県中頭郡北谷町字宮城</a:t>
            </a:r>
            <a:r>
              <a:rPr lang="en-US" altLang="ja-JP" sz="1300" b="1" dirty="0"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lang="ja-JP" altLang="en-US" sz="1300" b="1" dirty="0">
                <a:latin typeface="ＭＳ ゴシック" pitchFamily="49" charset="-128"/>
                <a:ea typeface="ＭＳ ゴシック" pitchFamily="49" charset="-128"/>
              </a:rPr>
              <a:t>－</a:t>
            </a:r>
            <a:r>
              <a:rPr lang="en-US" altLang="ja-JP" sz="1300" b="1" dirty="0">
                <a:latin typeface="ＭＳ ゴシック" pitchFamily="49" charset="-128"/>
                <a:ea typeface="ＭＳ ゴシック" pitchFamily="49" charset="-128"/>
              </a:rPr>
              <a:t>584</a:t>
            </a:r>
            <a:r>
              <a:rPr lang="ja-JP" altLang="en-US" sz="1300" b="1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1300" b="1" dirty="0">
                <a:latin typeface="ＭＳ ゴシック" pitchFamily="49" charset="-128"/>
                <a:ea typeface="ＭＳ ゴシック" pitchFamily="49" charset="-128"/>
              </a:rPr>
              <a:t>TEL</a:t>
            </a:r>
            <a:r>
              <a:rPr lang="ja-JP" altLang="en-US" sz="1300" b="1" dirty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sz="1300" b="1" dirty="0">
                <a:latin typeface="ＭＳ ゴシック" pitchFamily="49" charset="-128"/>
                <a:ea typeface="ＭＳ ゴシック" pitchFamily="49" charset="-128"/>
              </a:rPr>
              <a:t>098-936-8201</a:t>
            </a:r>
          </a:p>
          <a:p>
            <a:pPr indent="203200" eaLnBrk="0" hangingPunct="0"/>
            <a:endParaRPr lang="en-US" altLang="ja-JP" sz="1300" b="1" dirty="0">
              <a:latin typeface="ＭＳ ゴシック" pitchFamily="49" charset="-128"/>
              <a:ea typeface="ＭＳ ゴシック" pitchFamily="49" charset="-128"/>
            </a:endParaRPr>
          </a:p>
          <a:p>
            <a:pPr indent="203200" algn="ctr" eaLnBrk="0" hangingPunct="0"/>
            <a:r>
              <a:rPr lang="en-US" altLang="ja-JP" sz="1200" b="1" dirty="0"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lang="ja-JP" altLang="en-US" sz="1200" b="1" dirty="0">
                <a:latin typeface="ＭＳ ゴシック" pitchFamily="49" charset="-128"/>
                <a:ea typeface="ＭＳ ゴシック" pitchFamily="49" charset="-128"/>
              </a:rPr>
              <a:t>製品紹介</a:t>
            </a:r>
            <a:r>
              <a:rPr lang="en-US" altLang="ja-JP" sz="1200" b="1" dirty="0">
                <a:latin typeface="ＭＳ ゴシック" pitchFamily="49" charset="-128"/>
                <a:ea typeface="ＭＳ ゴシック" pitchFamily="49" charset="-128"/>
              </a:rPr>
              <a:t>】</a:t>
            </a:r>
            <a:r>
              <a:rPr lang="ja-JP" altLang="en-US" sz="1200" b="1" dirty="0">
                <a:latin typeface="ＭＳ ゴシック" pitchFamily="49" charset="-128"/>
                <a:ea typeface="ＭＳ ゴシック" pitchFamily="49" charset="-128"/>
              </a:rPr>
              <a:t>　　日本イーライリリー株式会社</a:t>
            </a:r>
            <a:endParaRPr lang="ja-JP" altLang="en-US" sz="600" dirty="0">
              <a:latin typeface="HGPｺﾞｼｯｸE" pitchFamily="50" charset="-128"/>
              <a:ea typeface="HGPｺﾞｼｯｸE" pitchFamily="50" charset="-128"/>
            </a:endParaRPr>
          </a:p>
          <a:p>
            <a:pPr indent="203200" eaLnBrk="0" hangingPunct="0"/>
            <a:endParaRPr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LD_General_Template_FP_high">
  <a:themeElements>
    <a:clrScheme name="2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E0023"/>
      </a:accent1>
      <a:accent2>
        <a:srgbClr val="93A2B4"/>
      </a:accent2>
      <a:accent3>
        <a:srgbClr val="FFFFFF"/>
      </a:accent3>
      <a:accent4>
        <a:srgbClr val="000000"/>
      </a:accent4>
      <a:accent5>
        <a:srgbClr val="DBAAAC"/>
      </a:accent5>
      <a:accent6>
        <a:srgbClr val="8592A3"/>
      </a:accent6>
      <a:hlink>
        <a:srgbClr val="666565"/>
      </a:hlink>
      <a:folHlink>
        <a:srgbClr val="A0C59C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E0023"/>
        </a:accent1>
        <a:accent2>
          <a:srgbClr val="93A2B4"/>
        </a:accent2>
        <a:accent3>
          <a:srgbClr val="FFFFFF"/>
        </a:accent3>
        <a:accent4>
          <a:srgbClr val="000000"/>
        </a:accent4>
        <a:accent5>
          <a:srgbClr val="DBAAAC"/>
        </a:accent5>
        <a:accent6>
          <a:srgbClr val="8592A3"/>
        </a:accent6>
        <a:hlink>
          <a:srgbClr val="666565"/>
        </a:hlink>
        <a:folHlink>
          <a:srgbClr val="A0C5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D_General_Template_FP_high">
  <a:themeElements>
    <a:clrScheme name="2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E0023"/>
      </a:accent1>
      <a:accent2>
        <a:srgbClr val="93A2B4"/>
      </a:accent2>
      <a:accent3>
        <a:srgbClr val="FFFFFF"/>
      </a:accent3>
      <a:accent4>
        <a:srgbClr val="000000"/>
      </a:accent4>
      <a:accent5>
        <a:srgbClr val="DBAAAC"/>
      </a:accent5>
      <a:accent6>
        <a:srgbClr val="8592A3"/>
      </a:accent6>
      <a:hlink>
        <a:srgbClr val="666565"/>
      </a:hlink>
      <a:folHlink>
        <a:srgbClr val="A0C59C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E0023"/>
        </a:accent1>
        <a:accent2>
          <a:srgbClr val="93A2B4"/>
        </a:accent2>
        <a:accent3>
          <a:srgbClr val="FFFFFF"/>
        </a:accent3>
        <a:accent4>
          <a:srgbClr val="000000"/>
        </a:accent4>
        <a:accent5>
          <a:srgbClr val="DBAAAC"/>
        </a:accent5>
        <a:accent6>
          <a:srgbClr val="8592A3"/>
        </a:accent6>
        <a:hlink>
          <a:srgbClr val="666565"/>
        </a:hlink>
        <a:folHlink>
          <a:srgbClr val="A0C5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LD_General_Template_FP_high">
  <a:themeElements>
    <a:clrScheme name="2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E0023"/>
      </a:accent1>
      <a:accent2>
        <a:srgbClr val="93A2B4"/>
      </a:accent2>
      <a:accent3>
        <a:srgbClr val="FFFFFF"/>
      </a:accent3>
      <a:accent4>
        <a:srgbClr val="000000"/>
      </a:accent4>
      <a:accent5>
        <a:srgbClr val="DBAAAC"/>
      </a:accent5>
      <a:accent6>
        <a:srgbClr val="8592A3"/>
      </a:accent6>
      <a:hlink>
        <a:srgbClr val="666565"/>
      </a:hlink>
      <a:folHlink>
        <a:srgbClr val="A0C59C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E0023"/>
        </a:accent1>
        <a:accent2>
          <a:srgbClr val="93A2B4"/>
        </a:accent2>
        <a:accent3>
          <a:srgbClr val="FFFFFF"/>
        </a:accent3>
        <a:accent4>
          <a:srgbClr val="000000"/>
        </a:accent4>
        <a:accent5>
          <a:srgbClr val="DBAAAC"/>
        </a:accent5>
        <a:accent6>
          <a:srgbClr val="8592A3"/>
        </a:accent6>
        <a:hlink>
          <a:srgbClr val="666565"/>
        </a:hlink>
        <a:folHlink>
          <a:srgbClr val="A0C5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D_General_Template_FP_high">
  <a:themeElements>
    <a:clrScheme name="2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E0023"/>
      </a:accent1>
      <a:accent2>
        <a:srgbClr val="93A2B4"/>
      </a:accent2>
      <a:accent3>
        <a:srgbClr val="FFFFFF"/>
      </a:accent3>
      <a:accent4>
        <a:srgbClr val="000000"/>
      </a:accent4>
      <a:accent5>
        <a:srgbClr val="DBAAAC"/>
      </a:accent5>
      <a:accent6>
        <a:srgbClr val="8592A3"/>
      </a:accent6>
      <a:hlink>
        <a:srgbClr val="666565"/>
      </a:hlink>
      <a:folHlink>
        <a:srgbClr val="A0C59C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E0023"/>
        </a:accent1>
        <a:accent2>
          <a:srgbClr val="93A2B4"/>
        </a:accent2>
        <a:accent3>
          <a:srgbClr val="FFFFFF"/>
        </a:accent3>
        <a:accent4>
          <a:srgbClr val="000000"/>
        </a:accent4>
        <a:accent5>
          <a:srgbClr val="DBAAAC"/>
        </a:accent5>
        <a:accent6>
          <a:srgbClr val="8592A3"/>
        </a:accent6>
        <a:hlink>
          <a:srgbClr val="666565"/>
        </a:hlink>
        <a:folHlink>
          <a:srgbClr val="A0C5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LD_General_Template_FP_high">
  <a:themeElements>
    <a:clrScheme name="2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E0023"/>
      </a:accent1>
      <a:accent2>
        <a:srgbClr val="93A2B4"/>
      </a:accent2>
      <a:accent3>
        <a:srgbClr val="FFFFFF"/>
      </a:accent3>
      <a:accent4>
        <a:srgbClr val="000000"/>
      </a:accent4>
      <a:accent5>
        <a:srgbClr val="DBAAAC"/>
      </a:accent5>
      <a:accent6>
        <a:srgbClr val="8592A3"/>
      </a:accent6>
      <a:hlink>
        <a:srgbClr val="666565"/>
      </a:hlink>
      <a:folHlink>
        <a:srgbClr val="A0C59C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E0023"/>
        </a:accent1>
        <a:accent2>
          <a:srgbClr val="93A2B4"/>
        </a:accent2>
        <a:accent3>
          <a:srgbClr val="FFFFFF"/>
        </a:accent3>
        <a:accent4>
          <a:srgbClr val="000000"/>
        </a:accent4>
        <a:accent5>
          <a:srgbClr val="DBAAAC"/>
        </a:accent5>
        <a:accent6>
          <a:srgbClr val="8592A3"/>
        </a:accent6>
        <a:hlink>
          <a:srgbClr val="666565"/>
        </a:hlink>
        <a:folHlink>
          <a:srgbClr val="A0C5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LD_General_Template_FP_high">
  <a:themeElements>
    <a:clrScheme name="2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E0023"/>
      </a:accent1>
      <a:accent2>
        <a:srgbClr val="93A2B4"/>
      </a:accent2>
      <a:accent3>
        <a:srgbClr val="FFFFFF"/>
      </a:accent3>
      <a:accent4>
        <a:srgbClr val="000000"/>
      </a:accent4>
      <a:accent5>
        <a:srgbClr val="DBAAAC"/>
      </a:accent5>
      <a:accent6>
        <a:srgbClr val="8592A3"/>
      </a:accent6>
      <a:hlink>
        <a:srgbClr val="666565"/>
      </a:hlink>
      <a:folHlink>
        <a:srgbClr val="A0C59C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E0023"/>
        </a:accent1>
        <a:accent2>
          <a:srgbClr val="93A2B4"/>
        </a:accent2>
        <a:accent3>
          <a:srgbClr val="FFFFFF"/>
        </a:accent3>
        <a:accent4>
          <a:srgbClr val="000000"/>
        </a:accent4>
        <a:accent5>
          <a:srgbClr val="DBAAAC"/>
        </a:accent5>
        <a:accent6>
          <a:srgbClr val="8592A3"/>
        </a:accent6>
        <a:hlink>
          <a:srgbClr val="666565"/>
        </a:hlink>
        <a:folHlink>
          <a:srgbClr val="A0C5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LD_General_Template_FP_high">
  <a:themeElements>
    <a:clrScheme name="2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E0023"/>
      </a:accent1>
      <a:accent2>
        <a:srgbClr val="93A2B4"/>
      </a:accent2>
      <a:accent3>
        <a:srgbClr val="FFFFFF"/>
      </a:accent3>
      <a:accent4>
        <a:srgbClr val="000000"/>
      </a:accent4>
      <a:accent5>
        <a:srgbClr val="DBAAAC"/>
      </a:accent5>
      <a:accent6>
        <a:srgbClr val="8592A3"/>
      </a:accent6>
      <a:hlink>
        <a:srgbClr val="666565"/>
      </a:hlink>
      <a:folHlink>
        <a:srgbClr val="A0C59C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E0023"/>
        </a:accent1>
        <a:accent2>
          <a:srgbClr val="93A2B4"/>
        </a:accent2>
        <a:accent3>
          <a:srgbClr val="FFFFFF"/>
        </a:accent3>
        <a:accent4>
          <a:srgbClr val="000000"/>
        </a:accent4>
        <a:accent5>
          <a:srgbClr val="DBAAAC"/>
        </a:accent5>
        <a:accent6>
          <a:srgbClr val="8592A3"/>
        </a:accent6>
        <a:hlink>
          <a:srgbClr val="666565"/>
        </a:hlink>
        <a:folHlink>
          <a:srgbClr val="A0C5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LD_General_Template_FP_high">
  <a:themeElements>
    <a:clrScheme name="2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E0023"/>
      </a:accent1>
      <a:accent2>
        <a:srgbClr val="93A2B4"/>
      </a:accent2>
      <a:accent3>
        <a:srgbClr val="FFFFFF"/>
      </a:accent3>
      <a:accent4>
        <a:srgbClr val="000000"/>
      </a:accent4>
      <a:accent5>
        <a:srgbClr val="DBAAAC"/>
      </a:accent5>
      <a:accent6>
        <a:srgbClr val="8592A3"/>
      </a:accent6>
      <a:hlink>
        <a:srgbClr val="666565"/>
      </a:hlink>
      <a:folHlink>
        <a:srgbClr val="A0C59C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E0023"/>
        </a:accent1>
        <a:accent2>
          <a:srgbClr val="93A2B4"/>
        </a:accent2>
        <a:accent3>
          <a:srgbClr val="FFFFFF"/>
        </a:accent3>
        <a:accent4>
          <a:srgbClr val="000000"/>
        </a:accent4>
        <a:accent5>
          <a:srgbClr val="DBAAAC"/>
        </a:accent5>
        <a:accent6>
          <a:srgbClr val="8592A3"/>
        </a:accent6>
        <a:hlink>
          <a:srgbClr val="666565"/>
        </a:hlink>
        <a:folHlink>
          <a:srgbClr val="A0C5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LD_General_Template_FP_high">
  <a:themeElements>
    <a:clrScheme name="2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E0023"/>
      </a:accent1>
      <a:accent2>
        <a:srgbClr val="93A2B4"/>
      </a:accent2>
      <a:accent3>
        <a:srgbClr val="FFFFFF"/>
      </a:accent3>
      <a:accent4>
        <a:srgbClr val="000000"/>
      </a:accent4>
      <a:accent5>
        <a:srgbClr val="DBAAAC"/>
      </a:accent5>
      <a:accent6>
        <a:srgbClr val="8592A3"/>
      </a:accent6>
      <a:hlink>
        <a:srgbClr val="666565"/>
      </a:hlink>
      <a:folHlink>
        <a:srgbClr val="A0C59C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BE0023"/>
            </a:solidFill>
            <a:effectLst/>
            <a:latin typeface="Arial" charset="0"/>
          </a:defRPr>
        </a:defPPr>
      </a:lstStyle>
    </a:lnDef>
    <a:txDef>
      <a:spPr>
        <a:noFill/>
      </a:spPr>
      <a:bodyPr vert="horz" wrap="square" rtlCol="0">
        <a:spAutoFit/>
      </a:bodyPr>
      <a:lstStyle>
        <a:defPPr>
          <a:defRPr kumimoji="1" dirty="0" smtClean="0"/>
        </a:defPPr>
      </a:lstStyle>
    </a:tx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E0023"/>
        </a:accent1>
        <a:accent2>
          <a:srgbClr val="93A2B4"/>
        </a:accent2>
        <a:accent3>
          <a:srgbClr val="FFFFFF"/>
        </a:accent3>
        <a:accent4>
          <a:srgbClr val="000000"/>
        </a:accent4>
        <a:accent5>
          <a:srgbClr val="DBAAAC"/>
        </a:accent5>
        <a:accent6>
          <a:srgbClr val="8592A3"/>
        </a:accent6>
        <a:hlink>
          <a:srgbClr val="666565"/>
        </a:hlink>
        <a:folHlink>
          <a:srgbClr val="A0C5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3124</TotalTime>
  <Words>15</Words>
  <Application>Microsoft Office PowerPoint</Application>
  <PresentationFormat>画面に合わせる (4:3)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10</vt:i4>
      </vt:variant>
      <vt:variant>
        <vt:lpstr>スライド タイトル</vt:lpstr>
      </vt:variant>
      <vt:variant>
        <vt:i4>1</vt:i4>
      </vt:variant>
    </vt:vector>
  </HeadingPairs>
  <TitlesOfParts>
    <vt:vector size="18" baseType="lpstr">
      <vt:lpstr>HGPｺﾞｼｯｸE</vt:lpstr>
      <vt:lpstr>ＭＳ Ｐゴシック</vt:lpstr>
      <vt:lpstr>ＭＳ ゴシック</vt:lpstr>
      <vt:lpstr>Arial</vt:lpstr>
      <vt:lpstr>Calibri</vt:lpstr>
      <vt:lpstr>Times New Roman</vt:lpstr>
      <vt:lpstr>Wingdings</vt:lpstr>
      <vt:lpstr>2_Custom Design</vt:lpstr>
      <vt:lpstr>LD_General_Template_FP_high</vt:lpstr>
      <vt:lpstr>1_LD_General_Template_FP_high</vt:lpstr>
      <vt:lpstr>2_LD_General_Template_FP_high</vt:lpstr>
      <vt:lpstr>3_LD_General_Template_FP_high</vt:lpstr>
      <vt:lpstr>4_LD_General_Template_FP_high</vt:lpstr>
      <vt:lpstr>5_LD_General_Template_FP_high</vt:lpstr>
      <vt:lpstr>6_LD_General_Template_FP_high</vt:lpstr>
      <vt:lpstr>7_LD_General_Template_FP_high</vt:lpstr>
      <vt:lpstr>8_LD_General_Template_FP_high</vt:lpstr>
      <vt:lpstr>PowerPoint プレゼンテーション</vt:lpstr>
    </vt:vector>
  </TitlesOfParts>
  <Company>Eli Lilly and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 selling</dc:title>
  <dc:creator>WJ00929</dc:creator>
  <cp:lastModifiedBy>matsunaga</cp:lastModifiedBy>
  <cp:revision>98</cp:revision>
  <dcterms:created xsi:type="dcterms:W3CDTF">2010-07-12T23:06:49Z</dcterms:created>
  <dcterms:modified xsi:type="dcterms:W3CDTF">2014-02-11T17:12:45Z</dcterms:modified>
</cp:coreProperties>
</file>